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85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51206400" cy="28803600"/>
  <p:notesSz cx="67691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725" autoAdjust="0"/>
  </p:normalViewPr>
  <p:slideViewPr>
    <p:cSldViewPr>
      <p:cViewPr varScale="1">
        <p:scale>
          <a:sx n="27" d="100"/>
          <a:sy n="27" d="100"/>
        </p:scale>
        <p:origin x="594" y="30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127" cy="496590"/>
          </a:xfrm>
          <a:prstGeom prst="rect">
            <a:avLst/>
          </a:prstGeom>
        </p:spPr>
        <p:txBody>
          <a:bodyPr vert="horz" lIns="19056" tIns="9528" rIns="19056" bIns="9528" rtlCol="0"/>
          <a:lstStyle>
            <a:lvl1pPr algn="l">
              <a:defRPr sz="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4107" y="0"/>
            <a:ext cx="2933500" cy="496590"/>
          </a:xfrm>
          <a:prstGeom prst="rect">
            <a:avLst/>
          </a:prstGeom>
        </p:spPr>
        <p:txBody>
          <a:bodyPr vert="horz" lIns="19056" tIns="9528" rIns="19056" bIns="9528" rtlCol="0"/>
          <a:lstStyle>
            <a:lvl1pPr algn="r">
              <a:defRPr sz="300"/>
            </a:lvl1pPr>
          </a:lstStyle>
          <a:p>
            <a:fld id="{4FC73CC2-7B30-4973-AFDD-C3452D0E918D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056" tIns="9528" rIns="19056" bIns="952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761" y="4767201"/>
            <a:ext cx="5415578" cy="3900549"/>
          </a:xfrm>
          <a:prstGeom prst="rect">
            <a:avLst/>
          </a:prstGeom>
        </p:spPr>
        <p:txBody>
          <a:bodyPr vert="horz" lIns="19056" tIns="9528" rIns="19056" bIns="952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9410"/>
            <a:ext cx="2933127" cy="496590"/>
          </a:xfrm>
          <a:prstGeom prst="rect">
            <a:avLst/>
          </a:prstGeom>
        </p:spPr>
        <p:txBody>
          <a:bodyPr vert="horz" lIns="19056" tIns="9528" rIns="19056" bIns="9528" rtlCol="0" anchor="b"/>
          <a:lstStyle>
            <a:lvl1pPr algn="l">
              <a:defRPr sz="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4107" y="9409410"/>
            <a:ext cx="2933500" cy="496590"/>
          </a:xfrm>
          <a:prstGeom prst="rect">
            <a:avLst/>
          </a:prstGeom>
        </p:spPr>
        <p:txBody>
          <a:bodyPr vert="horz" lIns="19056" tIns="9528" rIns="19056" bIns="9528" rtlCol="0" anchor="b"/>
          <a:lstStyle>
            <a:lvl1pPr algn="r">
              <a:defRPr sz="300"/>
            </a:lvl1pPr>
          </a:lstStyle>
          <a:p>
            <a:fld id="{05874962-787F-4B52-9E44-ED95955DD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32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하마지마사에서</a:t>
            </a:r>
            <a:r>
              <a:rPr lang="ko-KR" altLang="en-US" dirty="0"/>
              <a:t> 진행한 일본시장요구 분석을 </a:t>
            </a:r>
            <a:r>
              <a:rPr lang="ko-KR" altLang="en-US" dirty="0" err="1"/>
              <a:t>요약드리겠습니다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</a:t>
            </a:r>
            <a:r>
              <a:rPr lang="en-US" altLang="ko-KR" dirty="0"/>
              <a:t>4</a:t>
            </a:r>
            <a:r>
              <a:rPr lang="ko-KR" altLang="en-US" dirty="0"/>
              <a:t>가지</a:t>
            </a:r>
          </a:p>
          <a:p>
            <a:r>
              <a:rPr lang="en-US" altLang="ko-KR" dirty="0"/>
              <a:t>1. </a:t>
            </a:r>
          </a:p>
          <a:p>
            <a:r>
              <a:rPr lang="en-US" altLang="ko-KR" dirty="0"/>
              <a:t>2.</a:t>
            </a:r>
          </a:p>
          <a:p>
            <a:r>
              <a:rPr lang="en-US" altLang="ko-KR" dirty="0"/>
              <a:t>3.</a:t>
            </a:r>
          </a:p>
          <a:p>
            <a:r>
              <a:rPr lang="en-US" altLang="ko-KR" dirty="0"/>
              <a:t>4.</a:t>
            </a:r>
          </a:p>
          <a:p>
            <a:endParaRPr lang="en-US" altLang="ko-KR" dirty="0"/>
          </a:p>
          <a:p>
            <a:r>
              <a:rPr lang="ko-KR" altLang="en-US" dirty="0"/>
              <a:t>이러한 요구에 기반하여 </a:t>
            </a:r>
            <a:r>
              <a:rPr lang="en-US" altLang="ko-KR" dirty="0" err="1"/>
              <a:t>ezPass</a:t>
            </a:r>
            <a:r>
              <a:rPr lang="en-US" altLang="ko-KR" dirty="0"/>
              <a:t> Cloud </a:t>
            </a:r>
            <a:r>
              <a:rPr lang="ko-KR" altLang="en-US" dirty="0"/>
              <a:t>서비스 기획안이 기획되었으며</a:t>
            </a:r>
            <a:r>
              <a:rPr lang="en-US" altLang="ko-KR" dirty="0"/>
              <a:t>, </a:t>
            </a:r>
            <a:r>
              <a:rPr lang="ko-KR" altLang="en-US" dirty="0"/>
              <a:t>저희는 해당 서비스를 </a:t>
            </a:r>
            <a:r>
              <a:rPr lang="en-US" altLang="ko-KR" dirty="0"/>
              <a:t>Workforce Identity Cloud Service</a:t>
            </a:r>
            <a:r>
              <a:rPr lang="ko-KR" altLang="en-US" dirty="0"/>
              <a:t>로 정의했습니다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히타치사는</a:t>
            </a:r>
            <a:r>
              <a:rPr lang="ko-KR" altLang="en-US" dirty="0"/>
              <a:t> </a:t>
            </a:r>
            <a:r>
              <a:rPr lang="ko-KR" altLang="en-US" dirty="0" err="1"/>
              <a:t>싱글사인온</a:t>
            </a:r>
            <a:r>
              <a:rPr lang="ko-KR" altLang="en-US" dirty="0"/>
              <a:t> 기능에 </a:t>
            </a:r>
            <a:r>
              <a:rPr lang="en-US" altLang="ko-KR" dirty="0"/>
              <a:t>MFA, ID/PW </a:t>
            </a:r>
            <a:r>
              <a:rPr lang="ko-KR" altLang="en-US" dirty="0"/>
              <a:t>관리</a:t>
            </a:r>
            <a:r>
              <a:rPr lang="en-US" altLang="ko-KR" dirty="0"/>
              <a:t>, SAML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클라우드</a:t>
            </a:r>
            <a:r>
              <a:rPr lang="en-US" altLang="ko-KR" dirty="0"/>
              <a:t>, </a:t>
            </a:r>
            <a:r>
              <a:rPr lang="ko-KR" altLang="en-US" dirty="0"/>
              <a:t>어플리케이션 등록 등이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히타치사는</a:t>
            </a:r>
            <a:r>
              <a:rPr lang="ko-KR" altLang="en-US" dirty="0"/>
              <a:t> 앞서 말씀드린 연합방식과 클라이언트 방식을 둘 다 지원하고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그들은 크게 </a:t>
            </a:r>
            <a:r>
              <a:rPr lang="en-US" altLang="ko-KR" dirty="0"/>
              <a:t>3</a:t>
            </a:r>
            <a:r>
              <a:rPr lang="ko-KR" altLang="en-US" dirty="0"/>
              <a:t>가지 특징을 앞세워 </a:t>
            </a:r>
            <a:r>
              <a:rPr lang="en-US" altLang="ko-KR" dirty="0"/>
              <a:t>SSO </a:t>
            </a:r>
            <a:r>
              <a:rPr lang="ko-KR" altLang="en-US" dirty="0"/>
              <a:t>기능을 홍보하는데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첫 번째는 사용자 편의성 향상으로 </a:t>
            </a:r>
            <a:r>
              <a:rPr lang="en-US" altLang="ko-KR" dirty="0" err="1"/>
              <a:t>sso</a:t>
            </a:r>
            <a:r>
              <a:rPr lang="ko-KR" altLang="en-US" dirty="0"/>
              <a:t>가 가져오는 로그인 시간 비용 단축을 강조하고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 번째로 클라이언트 방식과 </a:t>
            </a:r>
            <a:r>
              <a:rPr lang="ko-KR" altLang="en-US" dirty="0" err="1"/>
              <a:t>페더레이션</a:t>
            </a:r>
            <a:r>
              <a:rPr lang="ko-KR" altLang="en-US" dirty="0"/>
              <a:t> 방식을 통해 같은 클라우드 웹 앱 뿐만 아니라 클라이언트 서버 앱까지 연동이 가능하다고 제시합니다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가상환경에서도 </a:t>
            </a:r>
            <a:r>
              <a:rPr lang="en-US" altLang="ko-KR" dirty="0"/>
              <a:t>SSO</a:t>
            </a:r>
            <a:r>
              <a:rPr lang="ko-KR" altLang="en-US" dirty="0"/>
              <a:t>를 </a:t>
            </a:r>
            <a:r>
              <a:rPr lang="ko-KR" altLang="en-US" dirty="0" err="1"/>
              <a:t>가능하게하여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싱글사인온</a:t>
            </a:r>
            <a:r>
              <a:rPr lang="ko-KR" altLang="en-US" dirty="0"/>
              <a:t> 기능에 집중한 모습을 보이고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그들의 </a:t>
            </a:r>
            <a:r>
              <a:rPr lang="en-US" altLang="ko-KR" dirty="0"/>
              <a:t>Single sign on manger</a:t>
            </a:r>
            <a:r>
              <a:rPr lang="ko-KR" altLang="en-US" dirty="0"/>
              <a:t>은 </a:t>
            </a:r>
            <a:r>
              <a:rPr lang="ko-KR" altLang="en-US" dirty="0" err="1"/>
              <a:t>한명의</a:t>
            </a:r>
            <a:r>
              <a:rPr lang="ko-KR" altLang="en-US" dirty="0"/>
              <a:t> 사용자당 연간 </a:t>
            </a:r>
            <a:r>
              <a:rPr lang="en-US" altLang="ko-KR" dirty="0"/>
              <a:t>10,000</a:t>
            </a:r>
            <a:r>
              <a:rPr lang="ko-KR" altLang="en-US" dirty="0"/>
              <a:t>엔</a:t>
            </a:r>
            <a:r>
              <a:rPr lang="en-US" altLang="ko-KR" dirty="0"/>
              <a:t>, </a:t>
            </a:r>
            <a:r>
              <a:rPr lang="ko-KR" altLang="en-US" dirty="0"/>
              <a:t>즉 월 </a:t>
            </a:r>
            <a:r>
              <a:rPr lang="en-US" altLang="ko-KR" dirty="0"/>
              <a:t>8000</a:t>
            </a:r>
            <a:r>
              <a:rPr lang="ko-KR" altLang="en-US" dirty="0"/>
              <a:t>원 정도를 과금하고 있으며 </a:t>
            </a:r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개의 라이선스를 요청할 경우 </a:t>
            </a:r>
            <a:r>
              <a:rPr lang="en-US" altLang="ko-KR" dirty="0"/>
              <a:t>70</a:t>
            </a:r>
            <a:r>
              <a:rPr lang="ko-KR" altLang="en-US" dirty="0"/>
              <a:t>만엔</a:t>
            </a:r>
            <a:r>
              <a:rPr lang="en-US" altLang="ko-KR" dirty="0"/>
              <a:t>, </a:t>
            </a:r>
            <a:r>
              <a:rPr lang="ko-KR" altLang="en-US" dirty="0"/>
              <a:t>연간 약 </a:t>
            </a:r>
            <a:r>
              <a:rPr lang="en-US" altLang="ko-KR" dirty="0"/>
              <a:t>700</a:t>
            </a:r>
            <a:r>
              <a:rPr lang="ko-KR" altLang="en-US" dirty="0"/>
              <a:t>만원을 과금하고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728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JCV</a:t>
            </a:r>
            <a:r>
              <a:rPr lang="ko-KR" altLang="en-US" dirty="0"/>
              <a:t>사의 </a:t>
            </a:r>
            <a:r>
              <a:rPr lang="ko-KR" altLang="en-US" dirty="0" err="1"/>
              <a:t>싱글사인온은</a:t>
            </a:r>
            <a:r>
              <a:rPr lang="ko-KR" altLang="en-US" dirty="0"/>
              <a:t> 연합방식으로만 진행되며 클라우드 기반이며 어플리케이션들을 등록할 수 있는 특징을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영상을 보시면 알 수 있다시피 얼굴인증 후 바로 구글 메일이 실행되며 </a:t>
            </a:r>
            <a:r>
              <a:rPr lang="en-US" altLang="ko-KR" dirty="0"/>
              <a:t>3rd </a:t>
            </a:r>
            <a:r>
              <a:rPr lang="ko-KR" altLang="en-US" dirty="0"/>
              <a:t>파티</a:t>
            </a:r>
            <a:r>
              <a:rPr lang="en-US" altLang="ko-KR" dirty="0"/>
              <a:t> </a:t>
            </a:r>
            <a:r>
              <a:rPr lang="ko-KR" altLang="en-US" dirty="0"/>
              <a:t>어플리케이션을 사용할 수 있는 시나리오를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요금제의 경우 별도로 조사하기 어려운 부분이어서 공란으로 </a:t>
            </a:r>
            <a:r>
              <a:rPr lang="ko-KR" altLang="en-US" dirty="0" err="1"/>
              <a:t>비워두었습니다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ezPass</a:t>
            </a:r>
            <a:r>
              <a:rPr lang="ko-KR" altLang="en-US" dirty="0"/>
              <a:t>의 </a:t>
            </a:r>
            <a:r>
              <a:rPr lang="ko-KR" altLang="en-US" dirty="0" err="1"/>
              <a:t>싱글사인온</a:t>
            </a:r>
            <a:r>
              <a:rPr lang="ko-KR" altLang="en-US" dirty="0"/>
              <a:t> 기능과 </a:t>
            </a:r>
            <a:r>
              <a:rPr lang="ko-KR" altLang="en-US" dirty="0" err="1"/>
              <a:t>히타치사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 err="1"/>
              <a:t>jcv</a:t>
            </a:r>
            <a:r>
              <a:rPr lang="ko-KR" altLang="en-US" dirty="0"/>
              <a:t>사의 </a:t>
            </a:r>
            <a:r>
              <a:rPr lang="ko-KR" altLang="en-US" dirty="0" err="1"/>
              <a:t>싱글사인온을</a:t>
            </a:r>
            <a:r>
              <a:rPr lang="ko-KR" altLang="en-US" dirty="0"/>
              <a:t> 비교분석한 경우 경쟁우위로 가지고 갈 수 있는 부분은 차후 </a:t>
            </a:r>
            <a:r>
              <a:rPr lang="en-US" altLang="ko-KR" dirty="0"/>
              <a:t>phase2</a:t>
            </a:r>
            <a:r>
              <a:rPr lang="ko-KR" altLang="en-US" dirty="0"/>
              <a:t>에서 진행될 </a:t>
            </a:r>
            <a:r>
              <a:rPr lang="en-US" altLang="ko-KR" dirty="0"/>
              <a:t>FIDO2 </a:t>
            </a:r>
            <a:r>
              <a:rPr lang="ko-KR" altLang="en-US" dirty="0"/>
              <a:t>연동입니다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FIDO2</a:t>
            </a:r>
            <a:r>
              <a:rPr lang="ko-KR" altLang="en-US" dirty="0"/>
              <a:t>는 개인정보를 본인 기기에 보유하고 공개키와 인증정보만 서버끼리 </a:t>
            </a:r>
            <a:r>
              <a:rPr lang="ko-KR" altLang="en-US" dirty="0" err="1"/>
              <a:t>전송받는</a:t>
            </a:r>
            <a:r>
              <a:rPr lang="ko-KR" altLang="en-US" dirty="0"/>
              <a:t> 구조이기 때문에 구간이 </a:t>
            </a:r>
            <a:r>
              <a:rPr lang="en-US" altLang="ko-KR" dirty="0"/>
              <a:t>AES 256</a:t>
            </a:r>
            <a:r>
              <a:rPr lang="ko-KR" altLang="en-US" dirty="0"/>
              <a:t>으로 암호화되어 개인정보를 탈취당할 수 있는 </a:t>
            </a:r>
            <a:endParaRPr lang="en-US" altLang="ko-KR" dirty="0"/>
          </a:p>
          <a:p>
            <a:r>
              <a:rPr lang="ko-KR" altLang="en-US" dirty="0"/>
              <a:t>타사 솔루션과는 훨씬 안전한 특징을 보유할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79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본격적으로 </a:t>
            </a:r>
            <a:r>
              <a:rPr lang="en-US" altLang="ko-KR" dirty="0" err="1"/>
              <a:t>ezWork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  <a:r>
              <a:rPr lang="en-US" altLang="ko-KR" dirty="0"/>
              <a:t>, </a:t>
            </a:r>
            <a:r>
              <a:rPr lang="ko-KR" altLang="en-US" dirty="0"/>
              <a:t>근태</a:t>
            </a:r>
            <a:r>
              <a:rPr lang="en-US" altLang="ko-KR" dirty="0"/>
              <a:t>, </a:t>
            </a:r>
            <a:r>
              <a:rPr lang="ko-KR" altLang="en-US" dirty="0"/>
              <a:t>근무</a:t>
            </a:r>
            <a:r>
              <a:rPr lang="en-US" altLang="ko-KR" dirty="0"/>
              <a:t>, </a:t>
            </a:r>
            <a:r>
              <a:rPr lang="ko-KR" altLang="en-US" dirty="0"/>
              <a:t>출입관리가 포함된 서비스에 대해 좀더 </a:t>
            </a:r>
            <a:r>
              <a:rPr lang="ko-KR" altLang="en-US" dirty="0" err="1"/>
              <a:t>디테일하게</a:t>
            </a:r>
            <a:r>
              <a:rPr lang="ko-KR" altLang="en-US" dirty="0"/>
              <a:t> 말씀드리도록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보고계시는 화면은 </a:t>
            </a:r>
            <a:r>
              <a:rPr lang="en-US" altLang="ko-KR" dirty="0" err="1"/>
              <a:t>ezWork</a:t>
            </a:r>
            <a:r>
              <a:rPr lang="en-US" altLang="ko-KR" dirty="0"/>
              <a:t> </a:t>
            </a:r>
            <a:r>
              <a:rPr lang="ko-KR" altLang="en-US" dirty="0"/>
              <a:t>서비스 패키지</a:t>
            </a:r>
            <a:r>
              <a:rPr lang="en-US" altLang="ko-KR" dirty="0"/>
              <a:t>, </a:t>
            </a:r>
            <a:r>
              <a:rPr lang="ko-KR" altLang="en-US" dirty="0"/>
              <a:t>즉 세가지 기능을 전부 포함하여 이용할 시 보여지는 대시보드입니다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상단부터 근태관련 부문</a:t>
            </a:r>
            <a:r>
              <a:rPr lang="en-US" altLang="ko-KR" dirty="0"/>
              <a:t>, </a:t>
            </a:r>
            <a:r>
              <a:rPr lang="ko-KR" altLang="en-US" dirty="0"/>
              <a:t>오른쪽 상단은 출입통제 관련 부분</a:t>
            </a:r>
            <a:r>
              <a:rPr lang="en-US" altLang="ko-KR" dirty="0"/>
              <a:t>, </a:t>
            </a:r>
            <a:r>
              <a:rPr lang="ko-KR" altLang="en-US" dirty="0"/>
              <a:t>하단부분은 근무관련 부분으로 </a:t>
            </a:r>
            <a:r>
              <a:rPr lang="ko-KR" altLang="en-US" dirty="0" err="1"/>
              <a:t>나뉘어졌으며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근태관리에서는 근무자들의 근태 상태</a:t>
            </a:r>
            <a:endParaRPr lang="en-US" altLang="ko-KR" dirty="0"/>
          </a:p>
          <a:p>
            <a:r>
              <a:rPr lang="ko-KR" altLang="en-US" dirty="0" err="1"/>
              <a:t>출입관리쪽에서는</a:t>
            </a:r>
            <a:r>
              <a:rPr lang="ko-KR" altLang="en-US" dirty="0"/>
              <a:t> 출입로그와 비상상황이 </a:t>
            </a:r>
            <a:r>
              <a:rPr lang="ko-KR" altLang="en-US" dirty="0" err="1"/>
              <a:t>발생햇을</a:t>
            </a:r>
            <a:r>
              <a:rPr lang="ko-KR" altLang="en-US" dirty="0"/>
              <a:t> 시의 알림</a:t>
            </a:r>
            <a:endParaRPr lang="en-US" altLang="ko-KR" dirty="0"/>
          </a:p>
          <a:p>
            <a:r>
              <a:rPr lang="ko-KR" altLang="en-US" dirty="0" err="1"/>
              <a:t>근무관리쪽에서는</a:t>
            </a:r>
            <a:r>
              <a:rPr lang="ko-KR" altLang="en-US" dirty="0"/>
              <a:t> </a:t>
            </a:r>
            <a:r>
              <a:rPr lang="ko-KR" altLang="en-US" dirty="0" err="1"/>
              <a:t>인원별</a:t>
            </a:r>
            <a:r>
              <a:rPr lang="ko-KR" altLang="en-US" dirty="0"/>
              <a:t> 근무 현황과 실제 근무 시간</a:t>
            </a:r>
            <a:r>
              <a:rPr lang="en-US" altLang="ko-KR" dirty="0"/>
              <a:t>, </a:t>
            </a:r>
            <a:r>
              <a:rPr lang="ko-KR" altLang="en-US" dirty="0"/>
              <a:t>생산성</a:t>
            </a:r>
            <a:r>
              <a:rPr lang="en-US" altLang="ko-KR" dirty="0"/>
              <a:t>, pc</a:t>
            </a:r>
            <a:r>
              <a:rPr lang="ko-KR" altLang="en-US" dirty="0"/>
              <a:t>조작 데이터</a:t>
            </a:r>
            <a:r>
              <a:rPr lang="en-US" altLang="ko-KR" dirty="0"/>
              <a:t>, </a:t>
            </a:r>
            <a:r>
              <a:rPr lang="ko-KR" altLang="en-US" dirty="0"/>
              <a:t>스크린 모니터링 등의 상태를 한 대시보드에서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이러한 서비스의 니즈가 발생하는 이유는 </a:t>
            </a:r>
            <a:r>
              <a:rPr lang="ko-KR" altLang="en-US" dirty="0" err="1"/>
              <a:t>근무트렌드속</a:t>
            </a:r>
            <a:r>
              <a:rPr lang="ko-KR" altLang="en-US" dirty="0"/>
              <a:t> 발생하는 근무자와 관리자의 니즈 </a:t>
            </a:r>
            <a:r>
              <a:rPr lang="ko-KR" altLang="en-US" dirty="0" err="1"/>
              <a:t>떄문인데요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58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차트를 보시면 원격 근무 도입 현황 트렌드입니다</a:t>
            </a:r>
            <a:r>
              <a:rPr lang="en-US" altLang="ko-KR" dirty="0"/>
              <a:t>. </a:t>
            </a:r>
            <a:r>
              <a:rPr lang="ko-KR" altLang="en-US" dirty="0"/>
              <a:t>시간이 지날수록 원격근무를 도입하고 있는 기업들이 급격히 늘고 있으며</a:t>
            </a:r>
            <a:r>
              <a:rPr lang="en-US" altLang="ko-KR" dirty="0"/>
              <a:t>, </a:t>
            </a:r>
            <a:r>
              <a:rPr lang="ko-KR" altLang="en-US" dirty="0"/>
              <a:t>이는 일본도 예외가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자본금 규모가 높을수록 재택근무 실시율이 늘어나는 추세이며</a:t>
            </a:r>
            <a:r>
              <a:rPr lang="en-US" altLang="ko-KR" dirty="0"/>
              <a:t>, </a:t>
            </a:r>
            <a:r>
              <a:rPr lang="ko-KR" altLang="en-US" dirty="0"/>
              <a:t>재택근무는 분명히 어떤 면에서는 업무 효율을 </a:t>
            </a:r>
            <a:r>
              <a:rPr lang="ko-KR" altLang="en-US" dirty="0" err="1"/>
              <a:t>높일수</a:t>
            </a:r>
            <a:r>
              <a:rPr lang="ko-KR" altLang="en-US" dirty="0"/>
              <a:t> 있어도 반대로 직원의 </a:t>
            </a:r>
            <a:r>
              <a:rPr lang="ko-KR" altLang="en-US" dirty="0" err="1"/>
              <a:t>관리라던가</a:t>
            </a:r>
            <a:r>
              <a:rPr lang="ko-KR" altLang="en-US" dirty="0"/>
              <a:t> 업무의 관리측면에서 제대로 관리가 안되는 애로사항이 발생할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오른쪽의 도표는 일본에서 조사된 원격 근무에 있어서의 불안감에 대한 정량조사 도표인데요</a:t>
            </a:r>
            <a:r>
              <a:rPr lang="en-US" altLang="ko-KR" dirty="0"/>
              <a:t>, </a:t>
            </a:r>
            <a:r>
              <a:rPr lang="ko-KR" altLang="en-US" dirty="0"/>
              <a:t>원격근무자들이 가지는 여러가지 불안사항들 중에서도 상사와 동료로부터 제대로 일을 하고 있지 않다고 생각될 것 같다는 점</a:t>
            </a:r>
            <a:r>
              <a:rPr lang="en-US" altLang="ko-KR" dirty="0"/>
              <a:t>, </a:t>
            </a:r>
            <a:r>
              <a:rPr lang="ko-KR" altLang="en-US" dirty="0"/>
              <a:t>그리고 상사로부터 공정한 평가를 받을 수 없을 것 같다는 점이 가장 높은 비율로 집계되었습니다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관리자들은 부하직원이 제대로 일을 하고 있는지 관리하고 싶으며</a:t>
            </a:r>
            <a:r>
              <a:rPr lang="en-US" altLang="ko-KR" dirty="0"/>
              <a:t>, </a:t>
            </a:r>
            <a:r>
              <a:rPr lang="ko-KR" altLang="en-US" dirty="0"/>
              <a:t>근무자들은 </a:t>
            </a:r>
            <a:r>
              <a:rPr lang="ko-KR" altLang="en-US" dirty="0" err="1"/>
              <a:t>일을하는</a:t>
            </a:r>
            <a:r>
              <a:rPr lang="ko-KR" altLang="en-US" dirty="0"/>
              <a:t> 것이 보이지 않기 때문에 공정하게 평가를 </a:t>
            </a:r>
            <a:r>
              <a:rPr lang="ko-KR" altLang="en-US" dirty="0" err="1"/>
              <a:t>받고싶다</a:t>
            </a:r>
            <a:r>
              <a:rPr lang="ko-KR" altLang="en-US" dirty="0"/>
              <a:t> 라는 니즈가 발생하는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ezPass</a:t>
            </a:r>
            <a:r>
              <a:rPr lang="ko-KR" altLang="en-US" dirty="0"/>
              <a:t>의 </a:t>
            </a:r>
            <a:r>
              <a:rPr lang="en-US" altLang="ko-KR" dirty="0" err="1"/>
              <a:t>ezWork</a:t>
            </a:r>
            <a:r>
              <a:rPr lang="en-US" altLang="ko-KR" dirty="0"/>
              <a:t> </a:t>
            </a:r>
            <a:r>
              <a:rPr lang="ko-KR" altLang="en-US" dirty="0"/>
              <a:t>서비스는 해당 니즈들을 정확히 충족시킬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565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Attendance management</a:t>
            </a:r>
            <a:r>
              <a:rPr lang="ko-KR" altLang="en-US" dirty="0"/>
              <a:t>는 근태관리 서비스에 </a:t>
            </a:r>
            <a:r>
              <a:rPr lang="ko-KR" altLang="en-US" dirty="0" err="1"/>
              <a:t>집중되어있습니다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보이시는 것처럼 클라이언트에서 로그인 시각</a:t>
            </a:r>
            <a:r>
              <a:rPr lang="en-US" altLang="ko-KR" dirty="0"/>
              <a:t>, </a:t>
            </a:r>
            <a:r>
              <a:rPr lang="ko-KR" altLang="en-US" dirty="0"/>
              <a:t>로그아웃 시각</a:t>
            </a:r>
            <a:r>
              <a:rPr lang="en-US" altLang="ko-KR" dirty="0"/>
              <a:t>, </a:t>
            </a:r>
            <a:r>
              <a:rPr lang="ko-KR" altLang="en-US" dirty="0"/>
              <a:t>실시간 얼굴 데이터</a:t>
            </a:r>
            <a:r>
              <a:rPr lang="en-US" altLang="ko-KR" dirty="0"/>
              <a:t> </a:t>
            </a:r>
            <a:r>
              <a:rPr lang="ko-KR" altLang="en-US" dirty="0"/>
              <a:t>등을 </a:t>
            </a:r>
            <a:r>
              <a:rPr lang="en-US" altLang="ko-KR" dirty="0" err="1"/>
              <a:t>ezPass</a:t>
            </a:r>
            <a:r>
              <a:rPr lang="ko-KR" altLang="en-US" dirty="0"/>
              <a:t>서버로 전송하면 서버에서 해당 데이터를 수집 및 분석 후</a:t>
            </a:r>
            <a:r>
              <a:rPr lang="en-US" altLang="ko-KR" dirty="0"/>
              <a:t>, </a:t>
            </a:r>
            <a:r>
              <a:rPr lang="ko-KR" altLang="en-US" dirty="0"/>
              <a:t>오른쪽에 보이시는 것처럼 </a:t>
            </a:r>
            <a:r>
              <a:rPr lang="ko-KR" altLang="en-US" dirty="0" err="1"/>
              <a:t>시각화해줍니다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위부터 근태 현황</a:t>
            </a:r>
            <a:r>
              <a:rPr lang="en-US" altLang="ko-KR" dirty="0"/>
              <a:t>, </a:t>
            </a:r>
            <a:r>
              <a:rPr lang="ko-KR" altLang="en-US" dirty="0"/>
              <a:t>가운데는 공지사항 열람 및 근무시간 설정</a:t>
            </a:r>
            <a:r>
              <a:rPr lang="en-US" altLang="ko-KR" dirty="0"/>
              <a:t>, </a:t>
            </a:r>
            <a:r>
              <a:rPr lang="ko-KR" altLang="en-US" dirty="0"/>
              <a:t>각종 레포트들을 볼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하단에는 인원의 근태 현황과 실제 근무시간</a:t>
            </a:r>
            <a:r>
              <a:rPr lang="en-US" altLang="ko-KR" dirty="0"/>
              <a:t>, </a:t>
            </a:r>
            <a:r>
              <a:rPr lang="ko-KR" altLang="en-US" dirty="0"/>
              <a:t>그리고 활동시간이 더욱 세밀하게 표시됩니다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9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ko-KR" altLang="en-US" dirty="0" err="1"/>
              <a:t>근태및</a:t>
            </a:r>
            <a:r>
              <a:rPr lang="ko-KR" altLang="en-US" dirty="0"/>
              <a:t> 근무 관리 서비스의 경쟁사는 우선 </a:t>
            </a:r>
            <a:r>
              <a:rPr lang="en-US" altLang="ko-KR" dirty="0" err="1"/>
              <a:t>Persol</a:t>
            </a:r>
            <a:r>
              <a:rPr lang="en-US" altLang="ko-KR" dirty="0"/>
              <a:t> </a:t>
            </a:r>
            <a:r>
              <a:rPr lang="ko-KR" altLang="en-US" dirty="0"/>
              <a:t>그룹 산하의 </a:t>
            </a:r>
            <a:r>
              <a:rPr lang="en-US" altLang="ko-KR" dirty="0" err="1"/>
              <a:t>Miteras</a:t>
            </a:r>
            <a:r>
              <a:rPr lang="ko-KR" altLang="en-US" dirty="0"/>
              <a:t>라는 솔루션이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Miteras</a:t>
            </a:r>
            <a:r>
              <a:rPr lang="ko-KR" altLang="en-US" dirty="0"/>
              <a:t>도 출퇴근 기록과 </a:t>
            </a:r>
            <a:r>
              <a:rPr lang="en-US" altLang="ko-KR" dirty="0"/>
              <a:t>PC </a:t>
            </a:r>
            <a:r>
              <a:rPr lang="ko-KR" altLang="en-US" dirty="0"/>
              <a:t>조작 시간 등의 데이터를 수집해 레포트를 제공하는 솔루션인데요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Miteras</a:t>
            </a:r>
            <a:r>
              <a:rPr lang="ko-KR" altLang="en-US" dirty="0"/>
              <a:t>의 서비스의 시나리오는 직원이 클라이언트를 설치 후에 클라우드에서 데이터를 수집하고</a:t>
            </a:r>
            <a:r>
              <a:rPr lang="en-US" altLang="ko-KR" dirty="0"/>
              <a:t>, </a:t>
            </a:r>
            <a:r>
              <a:rPr lang="ko-KR" altLang="en-US" dirty="0"/>
              <a:t>관리자는 대시보드를 통해 직원들을 관리하고 </a:t>
            </a:r>
            <a:r>
              <a:rPr lang="ko-KR" altLang="en-US" dirty="0" err="1"/>
              <a:t>인사관리쪽은</a:t>
            </a:r>
            <a:r>
              <a:rPr lang="ko-KR" altLang="en-US" dirty="0"/>
              <a:t> 레포트를 추출하여 인사고과나 급여에 반영하는 식으로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오른쪽을 보시면 실제 서비스 이미지를 보실 수 있는데요</a:t>
            </a:r>
            <a:r>
              <a:rPr lang="en-US" altLang="ko-KR" dirty="0"/>
              <a:t>, </a:t>
            </a:r>
            <a:r>
              <a:rPr lang="ko-KR" altLang="en-US" dirty="0"/>
              <a:t>근태정보 수집 서비스의 경우 출근 설정 시각을 설정하고 </a:t>
            </a:r>
            <a:r>
              <a:rPr lang="en-US" altLang="ko-KR" dirty="0"/>
              <a:t>pc</a:t>
            </a:r>
            <a:r>
              <a:rPr lang="ko-KR" altLang="en-US" dirty="0"/>
              <a:t>로그인 시간이 설정된 시간에 비해 차이가 있거나 괴리감이 발생하면 경고를 보내는 식으로 작동합니다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조작시간 수집 서비스에서는 가동시간이나 </a:t>
            </a:r>
            <a:r>
              <a:rPr lang="ko-KR" altLang="en-US" dirty="0" err="1"/>
              <a:t>무조작</a:t>
            </a:r>
            <a:r>
              <a:rPr lang="ko-KR" altLang="en-US" dirty="0"/>
              <a:t> 시간을 취득하는데요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ko-KR" altLang="en-US" dirty="0" err="1"/>
              <a:t>무조작</a:t>
            </a:r>
            <a:r>
              <a:rPr lang="ko-KR" altLang="en-US" dirty="0"/>
              <a:t> 시간이란 </a:t>
            </a:r>
            <a:r>
              <a:rPr lang="en-US" altLang="ko-KR" dirty="0"/>
              <a:t>PC </a:t>
            </a:r>
            <a:r>
              <a:rPr lang="ko-KR" altLang="en-US" dirty="0"/>
              <a:t>종료나 잠금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5</a:t>
            </a:r>
            <a:r>
              <a:rPr lang="ko-KR" altLang="en-US" dirty="0"/>
              <a:t>분 이상 마우스나 키보드의 조작이 없는 경우를 무조작시간으로 간주합니다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Miteras</a:t>
            </a:r>
            <a:r>
              <a:rPr lang="ko-KR" altLang="en-US" dirty="0"/>
              <a:t>의 요금제는 왼쪽 하단처럼 설정이 되어있는데</a:t>
            </a:r>
            <a:r>
              <a:rPr lang="en-US" altLang="ko-KR" dirty="0"/>
              <a:t>, </a:t>
            </a:r>
            <a:r>
              <a:rPr lang="ko-KR" altLang="en-US" dirty="0"/>
              <a:t>근태관리 리포트인 타임리포트는 </a:t>
            </a:r>
            <a:r>
              <a:rPr lang="en-US" altLang="ko-KR" dirty="0"/>
              <a:t>100</a:t>
            </a:r>
            <a:r>
              <a:rPr lang="ko-KR" altLang="en-US" dirty="0"/>
              <a:t>명 </a:t>
            </a:r>
            <a:r>
              <a:rPr lang="ko-KR" altLang="en-US" dirty="0" err="1"/>
              <a:t>이하시</a:t>
            </a:r>
            <a:r>
              <a:rPr lang="ko-KR" altLang="en-US" dirty="0"/>
              <a:t> </a:t>
            </a:r>
            <a:r>
              <a:rPr lang="en-US" altLang="ko-KR" dirty="0"/>
              <a:t>2.5</a:t>
            </a:r>
            <a:r>
              <a:rPr lang="ko-KR" altLang="en-US" dirty="0"/>
              <a:t>만엔 고정비용이</a:t>
            </a:r>
            <a:r>
              <a:rPr lang="en-US" altLang="ko-KR" dirty="0"/>
              <a:t>, </a:t>
            </a:r>
            <a:r>
              <a:rPr lang="ko-KR" altLang="en-US" dirty="0"/>
              <a:t>그리고 인원이 올라갈수록 가격이 </a:t>
            </a:r>
            <a:r>
              <a:rPr lang="en-US" altLang="ko-KR" dirty="0"/>
              <a:t>250</a:t>
            </a:r>
            <a:r>
              <a:rPr lang="ko-KR" altLang="en-US" dirty="0"/>
              <a:t>엔에서 </a:t>
            </a:r>
            <a:r>
              <a:rPr lang="en-US" altLang="ko-KR" dirty="0"/>
              <a:t>230</a:t>
            </a:r>
            <a:r>
              <a:rPr lang="ko-KR" altLang="en-US" dirty="0"/>
              <a:t>엔까지 </a:t>
            </a:r>
            <a:r>
              <a:rPr lang="ko-KR" altLang="en-US" dirty="0" err="1"/>
              <a:t>저렴해집니다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잡 리포트는 이후에 소개될 근무관리 서비스이며</a:t>
            </a:r>
            <a:r>
              <a:rPr lang="en-US" altLang="ko-KR" dirty="0"/>
              <a:t>, </a:t>
            </a:r>
            <a:r>
              <a:rPr lang="ko-KR" altLang="en-US" dirty="0"/>
              <a:t>스탠더드는 두가지 서비스를 동시에 </a:t>
            </a:r>
            <a:r>
              <a:rPr lang="ko-KR" altLang="en-US" dirty="0" err="1"/>
              <a:t>사용할때</a:t>
            </a:r>
            <a:r>
              <a:rPr lang="ko-KR" altLang="en-US" dirty="0"/>
              <a:t> 발생하는 비용이라고 보시면 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978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Miteras</a:t>
            </a:r>
            <a:r>
              <a:rPr lang="ko-KR" altLang="en-US" dirty="0"/>
              <a:t>를 제외하고도 </a:t>
            </a:r>
            <a:r>
              <a:rPr lang="ko-KR" altLang="en-US" dirty="0" err="1"/>
              <a:t>락락근태라는</a:t>
            </a:r>
            <a:r>
              <a:rPr lang="ko-KR" altLang="en-US" dirty="0"/>
              <a:t> 일본의 근태관리 서비스는 </a:t>
            </a:r>
            <a:r>
              <a:rPr lang="ko-KR" altLang="en-US" dirty="0" err="1"/>
              <a:t>출뢰근</a:t>
            </a:r>
            <a:r>
              <a:rPr lang="ko-KR" altLang="en-US" dirty="0"/>
              <a:t> 시간</a:t>
            </a:r>
            <a:r>
              <a:rPr lang="en-US" altLang="ko-KR" dirty="0"/>
              <a:t>, pc</a:t>
            </a:r>
            <a:r>
              <a:rPr lang="ko-KR" altLang="en-US" dirty="0"/>
              <a:t>조작 </a:t>
            </a:r>
            <a:r>
              <a:rPr lang="ko-KR" altLang="en-US" dirty="0" err="1"/>
              <a:t>시간등을</a:t>
            </a:r>
            <a:r>
              <a:rPr lang="ko-KR" altLang="en-US" dirty="0"/>
              <a:t> 기록하고</a:t>
            </a:r>
            <a:r>
              <a:rPr lang="en-US" altLang="ko-KR" dirty="0"/>
              <a:t>, </a:t>
            </a:r>
            <a:r>
              <a:rPr lang="ko-KR" altLang="en-US" dirty="0"/>
              <a:t>각종 서류를 신청하거나 승인</a:t>
            </a:r>
            <a:r>
              <a:rPr lang="en-US" altLang="ko-KR" dirty="0"/>
              <a:t>, </a:t>
            </a:r>
            <a:r>
              <a:rPr lang="ko-KR" altLang="en-US" dirty="0"/>
              <a:t>또는 기존에 있는 시스템과의 연동을 주요 특징으로 자리매김하고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 서비스 이미지를 보시면 근무자는 출근을 신청하고 업무 관련된 서류를 신청하는 것이 전부이며</a:t>
            </a:r>
            <a:endParaRPr lang="en-US" altLang="ko-KR" dirty="0"/>
          </a:p>
          <a:p>
            <a:r>
              <a:rPr lang="ko-KR" altLang="en-US" dirty="0"/>
              <a:t>관리자들은 이러한 모든 데이터들을 승인하거나 열람하여 업무에 반영할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Miteras</a:t>
            </a:r>
            <a:r>
              <a:rPr lang="ko-KR" altLang="en-US" dirty="0"/>
              <a:t>와 </a:t>
            </a:r>
            <a:r>
              <a:rPr lang="ko-KR" altLang="en-US" dirty="0" err="1"/>
              <a:t>락락근태</a:t>
            </a:r>
            <a:r>
              <a:rPr lang="ko-KR" altLang="en-US" dirty="0"/>
              <a:t> 모두 근태관리서비스의 기본적인 기능을 가지고 있지만 </a:t>
            </a:r>
            <a:r>
              <a:rPr lang="en-US" altLang="ko-KR" dirty="0" err="1"/>
              <a:t>ezPass</a:t>
            </a:r>
            <a:r>
              <a:rPr lang="ko-KR" altLang="en-US" dirty="0"/>
              <a:t>는 생체인식에 기반한 로그인</a:t>
            </a:r>
            <a:r>
              <a:rPr lang="en-US" altLang="ko-KR" dirty="0"/>
              <a:t>, </a:t>
            </a:r>
            <a:r>
              <a:rPr lang="ko-KR" altLang="en-US" dirty="0"/>
              <a:t>그리고 실시간 얼굴 감지 기술이 도입되어 지금까지 경쟁사들이 가지고 있는 기능 말고도 대리출석을 방지하거나 실제 근무 데이터를 </a:t>
            </a:r>
            <a:r>
              <a:rPr lang="ko-KR" altLang="en-US" dirty="0" err="1"/>
              <a:t>취합함으로서</a:t>
            </a:r>
            <a:r>
              <a:rPr lang="ko-KR" altLang="en-US" dirty="0"/>
              <a:t> 데이터의 인사이트와 정확도가 훨씬 깊다는 것을 </a:t>
            </a:r>
            <a:r>
              <a:rPr lang="ko-KR" altLang="en-US" dirty="0" err="1"/>
              <a:t>강조드립니다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133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Work management</a:t>
            </a:r>
            <a:r>
              <a:rPr lang="ko-KR" altLang="en-US" dirty="0"/>
              <a:t>는 근무관리 서비스에 </a:t>
            </a:r>
            <a:r>
              <a:rPr lang="ko-KR" altLang="en-US" dirty="0" err="1"/>
              <a:t>집중되어있습니다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보이시는 것처럼 클라이언트에서 인터넷 사용이력 및 캐시데이터</a:t>
            </a:r>
            <a:r>
              <a:rPr lang="en-US" altLang="ko-KR" dirty="0"/>
              <a:t>, </a:t>
            </a:r>
            <a:r>
              <a:rPr lang="ko-KR" altLang="en-US" dirty="0"/>
              <a:t>어플리케이션 이용 데이터</a:t>
            </a:r>
            <a:r>
              <a:rPr lang="en-US" altLang="ko-KR" dirty="0"/>
              <a:t>, </a:t>
            </a:r>
            <a:r>
              <a:rPr lang="ko-KR" altLang="en-US" dirty="0"/>
              <a:t>실시간 얼굴 인증 화면 등을 </a:t>
            </a:r>
            <a:r>
              <a:rPr lang="en-US" altLang="ko-KR" dirty="0" err="1"/>
              <a:t>ezPass</a:t>
            </a:r>
            <a:r>
              <a:rPr lang="ko-KR" altLang="en-US" dirty="0"/>
              <a:t>서버로 전송하면 서버에서 해당 데이터를 수집 및 분석 후</a:t>
            </a:r>
            <a:r>
              <a:rPr lang="en-US" altLang="ko-KR" dirty="0"/>
              <a:t>, </a:t>
            </a:r>
            <a:r>
              <a:rPr lang="ko-KR" altLang="en-US" dirty="0"/>
              <a:t>오른쪽에 보이시는 것처럼 </a:t>
            </a:r>
            <a:r>
              <a:rPr lang="ko-KR" altLang="en-US" dirty="0" err="1"/>
              <a:t>시각화해줍니다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위부터 </a:t>
            </a:r>
            <a:r>
              <a:rPr lang="en-US" altLang="ko-KR" dirty="0" err="1"/>
              <a:t>pC</a:t>
            </a:r>
            <a:r>
              <a:rPr lang="en-US" altLang="ko-KR" dirty="0"/>
              <a:t> </a:t>
            </a:r>
            <a:r>
              <a:rPr lang="ko-KR" altLang="en-US" dirty="0"/>
              <a:t>사용 현황을 볼 수 있으며 가운데는 근무자의 모습과 </a:t>
            </a:r>
            <a:r>
              <a:rPr lang="en-US" altLang="ko-KR" dirty="0"/>
              <a:t>pc </a:t>
            </a:r>
            <a:r>
              <a:rPr lang="ko-KR" altLang="en-US" dirty="0"/>
              <a:t>화면 클립</a:t>
            </a:r>
            <a:r>
              <a:rPr lang="en-US" altLang="ko-KR" dirty="0"/>
              <a:t>, </a:t>
            </a:r>
            <a:r>
              <a:rPr lang="ko-KR" altLang="en-US" dirty="0"/>
              <a:t>오른쪽 끝에는 각종 레포트들을 볼 수 있으며</a:t>
            </a:r>
            <a:r>
              <a:rPr lang="en-US" altLang="ko-KR" dirty="0"/>
              <a:t>, </a:t>
            </a:r>
            <a:r>
              <a:rPr lang="ko-KR" altLang="en-US" dirty="0"/>
              <a:t>하단에는 웹사이트와 어플리케이션의 </a:t>
            </a:r>
            <a:r>
              <a:rPr lang="ko-KR" altLang="en-US" dirty="0" err="1"/>
              <a:t>이용량과</a:t>
            </a:r>
            <a:r>
              <a:rPr lang="ko-KR" altLang="en-US" dirty="0"/>
              <a:t> 생산성이 있는지 없는지가 표시됩니다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ko-KR" altLang="en-US" dirty="0" err="1"/>
              <a:t>슬랙과</a:t>
            </a:r>
            <a:r>
              <a:rPr lang="ko-KR" altLang="en-US" dirty="0"/>
              <a:t> 같은 업무 </a:t>
            </a:r>
            <a:r>
              <a:rPr lang="ko-KR" altLang="en-US" dirty="0" err="1"/>
              <a:t>협업툴은</a:t>
            </a:r>
            <a:r>
              <a:rPr lang="ko-KR" altLang="en-US" dirty="0"/>
              <a:t> 생산성이 높은 어플리케이션이나 사이트로 설정할 수 있지만 유튜브나 </a:t>
            </a:r>
            <a:r>
              <a:rPr lang="ko-KR" altLang="en-US" dirty="0" err="1"/>
              <a:t>솔리테어와</a:t>
            </a:r>
            <a:r>
              <a:rPr lang="ko-KR" altLang="en-US" dirty="0"/>
              <a:t> 같은 게임 프로그램은 생산성이 낮은 프로그램으로 분류되어 해당 데이터들이 추후에 이 사람의 생산성을 판단하는데 도와주는 지표가 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5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Miteras</a:t>
            </a:r>
            <a:r>
              <a:rPr lang="ko-KR" altLang="en-US" dirty="0"/>
              <a:t>솔루션은 근무관리 </a:t>
            </a:r>
            <a:r>
              <a:rPr lang="ko-KR" altLang="en-US" dirty="0" err="1"/>
              <a:t>서비스또한</a:t>
            </a:r>
            <a:r>
              <a:rPr lang="ko-KR" altLang="en-US" dirty="0"/>
              <a:t>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근무관리 서비스의 시나리오는 직원이 클라이언트를 설치 후에 클라우드에서 데이터를 수집하고</a:t>
            </a:r>
            <a:r>
              <a:rPr lang="en-US" altLang="ko-KR" dirty="0"/>
              <a:t>, </a:t>
            </a:r>
            <a:r>
              <a:rPr lang="ko-KR" altLang="en-US" dirty="0"/>
              <a:t>관리자는 대시보드를 통해 직원들을 관리하고 </a:t>
            </a:r>
            <a:r>
              <a:rPr lang="ko-KR" altLang="en-US" dirty="0" err="1"/>
              <a:t>인사관리쪽은</a:t>
            </a:r>
            <a:r>
              <a:rPr lang="ko-KR" altLang="en-US" dirty="0"/>
              <a:t> 레포트를 추출하여 인사고과나 급여에 반영하는 식으로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오른쪽을 보시면 실제 서비스 이미지를 보실 수 있는데요</a:t>
            </a:r>
            <a:r>
              <a:rPr lang="en-US" altLang="ko-KR" dirty="0"/>
              <a:t>, </a:t>
            </a:r>
            <a:r>
              <a:rPr lang="en-US" altLang="ko-KR" dirty="0" err="1"/>
              <a:t>Miteras</a:t>
            </a:r>
            <a:r>
              <a:rPr lang="ko-KR" altLang="en-US" dirty="0"/>
              <a:t>는 </a:t>
            </a:r>
            <a:r>
              <a:rPr lang="en-US" altLang="ko-KR" dirty="0" err="1"/>
              <a:t>ezPass</a:t>
            </a:r>
            <a:r>
              <a:rPr lang="ko-KR" altLang="en-US" dirty="0"/>
              <a:t>와는 달리 프로그램사용 기록만 측정하고 인터넷 사용데이터는 취합하지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추가적으로 시각화 템플릿도 제공한다고 나와있지만</a:t>
            </a:r>
            <a:r>
              <a:rPr lang="en-US" altLang="ko-KR" dirty="0"/>
              <a:t>, </a:t>
            </a:r>
            <a:r>
              <a:rPr lang="ko-KR" altLang="en-US" dirty="0"/>
              <a:t>해당 기능의 경우 </a:t>
            </a:r>
            <a:r>
              <a:rPr lang="en-US" altLang="ko-KR" dirty="0" err="1"/>
              <a:t>Miteras</a:t>
            </a:r>
            <a:r>
              <a:rPr lang="ko-KR" altLang="en-US" dirty="0"/>
              <a:t>에서 </a:t>
            </a:r>
            <a:r>
              <a:rPr lang="en-US" altLang="ko-KR" dirty="0"/>
              <a:t>csv </a:t>
            </a:r>
            <a:r>
              <a:rPr lang="ko-KR" altLang="en-US" dirty="0"/>
              <a:t>형식으로 데이터를 추출하여 </a:t>
            </a:r>
            <a:r>
              <a:rPr lang="en-US" altLang="ko-KR" dirty="0"/>
              <a:t>Microsoft power bi</a:t>
            </a:r>
            <a:r>
              <a:rPr lang="ko-KR" altLang="en-US" dirty="0"/>
              <a:t>에 적용하면 </a:t>
            </a:r>
            <a:r>
              <a:rPr lang="ko-KR" altLang="en-US" dirty="0" err="1"/>
              <a:t>시각화되어</a:t>
            </a:r>
            <a:r>
              <a:rPr lang="ko-KR" altLang="en-US" dirty="0"/>
              <a:t> 나오는 형식으로 되어있어서 실질적인 시각화 솔루션은 상당히 미흡한 것으로 보여집니다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Miteras</a:t>
            </a:r>
            <a:r>
              <a:rPr lang="ko-KR" altLang="en-US" dirty="0"/>
              <a:t>의 요금제는 왼쪽 하단처럼 설정이 되어있는데</a:t>
            </a:r>
            <a:r>
              <a:rPr lang="en-US" altLang="ko-KR" dirty="0"/>
              <a:t>, </a:t>
            </a:r>
            <a:r>
              <a:rPr lang="ko-KR" altLang="en-US" dirty="0"/>
              <a:t>근무관리 리포트인 </a:t>
            </a:r>
            <a:r>
              <a:rPr lang="ko-KR" altLang="en-US" dirty="0" err="1"/>
              <a:t>잡리포트는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명 </a:t>
            </a:r>
            <a:r>
              <a:rPr lang="ko-KR" altLang="en-US" dirty="0" err="1"/>
              <a:t>이하시</a:t>
            </a:r>
            <a:r>
              <a:rPr lang="ko-KR" altLang="en-US" dirty="0"/>
              <a:t> </a:t>
            </a:r>
            <a:r>
              <a:rPr lang="en-US" altLang="ko-KR" dirty="0"/>
              <a:t>3.5</a:t>
            </a:r>
            <a:r>
              <a:rPr lang="ko-KR" altLang="en-US" dirty="0"/>
              <a:t>만엔 고정비용이</a:t>
            </a:r>
            <a:r>
              <a:rPr lang="en-US" altLang="ko-KR" dirty="0"/>
              <a:t>, </a:t>
            </a:r>
            <a:r>
              <a:rPr lang="ko-KR" altLang="en-US" dirty="0"/>
              <a:t>그리고 인원이 올라갈수록 가격이 </a:t>
            </a:r>
            <a:r>
              <a:rPr lang="en-US" altLang="ko-KR" dirty="0"/>
              <a:t>350</a:t>
            </a:r>
            <a:r>
              <a:rPr lang="ko-KR" altLang="en-US" dirty="0"/>
              <a:t>엔에서 </a:t>
            </a:r>
            <a:r>
              <a:rPr lang="en-US" altLang="ko-KR" dirty="0"/>
              <a:t>330</a:t>
            </a:r>
            <a:r>
              <a:rPr lang="ko-KR" altLang="en-US" dirty="0"/>
              <a:t>엔까지 </a:t>
            </a:r>
            <a:r>
              <a:rPr lang="ko-KR" altLang="en-US" dirty="0" err="1"/>
              <a:t>저렴해집니다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43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경쟁사인 </a:t>
            </a:r>
            <a:r>
              <a:rPr lang="en-US" altLang="ko-KR" dirty="0"/>
              <a:t>4nb</a:t>
            </a:r>
            <a:r>
              <a:rPr lang="ko-KR" altLang="en-US" dirty="0"/>
              <a:t> 멀티미디어라는 국내기업을 </a:t>
            </a:r>
            <a:r>
              <a:rPr lang="ko-KR" altLang="en-US" dirty="0" err="1"/>
              <a:t>소개드리겠습니다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4nb </a:t>
            </a:r>
            <a:r>
              <a:rPr lang="ko-KR" altLang="en-US" dirty="0"/>
              <a:t>멀티미디어는 </a:t>
            </a:r>
            <a:r>
              <a:rPr lang="en-US" altLang="ko-KR" dirty="0"/>
              <a:t>JTM</a:t>
            </a:r>
            <a:r>
              <a:rPr lang="ko-KR" altLang="en-US" dirty="0"/>
              <a:t>이라는 근무 관리 서비스를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</a:t>
            </a:r>
            <a:r>
              <a:rPr lang="en-US" altLang="ko-KR" dirty="0"/>
              <a:t>6</a:t>
            </a:r>
            <a:r>
              <a:rPr lang="ko-KR" altLang="en-US" dirty="0"/>
              <a:t>가지 특징으로 근무영상 및 </a:t>
            </a:r>
            <a:r>
              <a:rPr lang="en-US" altLang="ko-KR" dirty="0"/>
              <a:t>pc</a:t>
            </a:r>
            <a:r>
              <a:rPr lang="ko-KR" altLang="en-US" dirty="0"/>
              <a:t>화면 녹화</a:t>
            </a:r>
            <a:r>
              <a:rPr lang="en-US" altLang="ko-KR" dirty="0"/>
              <a:t>, </a:t>
            </a:r>
            <a:r>
              <a:rPr lang="ko-KR" altLang="en-US" dirty="0"/>
              <a:t>사용자 위치 수집</a:t>
            </a:r>
            <a:r>
              <a:rPr lang="en-US" altLang="ko-KR" dirty="0"/>
              <a:t>, </a:t>
            </a:r>
            <a:r>
              <a:rPr lang="ko-KR" altLang="en-US" dirty="0"/>
              <a:t>프로그램 및 인터넷 사용기록 수집</a:t>
            </a:r>
            <a:r>
              <a:rPr lang="en-US" altLang="ko-KR" dirty="0"/>
              <a:t>, </a:t>
            </a:r>
            <a:r>
              <a:rPr lang="ko-KR" altLang="en-US" dirty="0"/>
              <a:t>그리고 영상 및 음성 통화기능을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 서비스 이미지를 보시면 근태 기능 또한 </a:t>
            </a:r>
            <a:r>
              <a:rPr lang="ko-KR" altLang="en-US" dirty="0" err="1"/>
              <a:t>추가되어있기</a:t>
            </a:r>
            <a:r>
              <a:rPr lang="ko-KR" altLang="en-US" dirty="0"/>
              <a:t> 때문에 직원들의 출근</a:t>
            </a:r>
            <a:r>
              <a:rPr lang="en-US" altLang="ko-KR" dirty="0"/>
              <a:t>, </a:t>
            </a:r>
            <a:r>
              <a:rPr lang="ko-KR" altLang="en-US" dirty="0"/>
              <a:t>퇴근</a:t>
            </a:r>
            <a:r>
              <a:rPr lang="en-US" altLang="ko-KR" dirty="0"/>
              <a:t>, </a:t>
            </a:r>
            <a:r>
              <a:rPr lang="ko-KR" altLang="en-US" dirty="0" err="1"/>
              <a:t>외출등의</a:t>
            </a:r>
            <a:r>
              <a:rPr lang="ko-KR" altLang="en-US" dirty="0"/>
              <a:t> 기록이 보여지며</a:t>
            </a:r>
            <a:endParaRPr lang="en-US" altLang="ko-KR" dirty="0"/>
          </a:p>
          <a:p>
            <a:r>
              <a:rPr lang="ko-KR" altLang="en-US" dirty="0"/>
              <a:t>종합 대시보드에서는 </a:t>
            </a:r>
            <a:r>
              <a:rPr lang="en-US" altLang="ko-KR" dirty="0"/>
              <a:t>pc </a:t>
            </a:r>
            <a:r>
              <a:rPr lang="ko-KR" altLang="en-US" dirty="0"/>
              <a:t>조작시간이나 인터넷 사용 </a:t>
            </a:r>
            <a:r>
              <a:rPr lang="ko-KR" altLang="en-US" dirty="0" err="1"/>
              <a:t>기록등이</a:t>
            </a:r>
            <a:r>
              <a:rPr lang="ko-KR" altLang="en-US" dirty="0"/>
              <a:t> 분석되어 </a:t>
            </a:r>
            <a:r>
              <a:rPr lang="ko-KR" altLang="en-US" dirty="0" err="1"/>
              <a:t>제공되는것을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요금제의 경우 별도로 명시를 하지 않았기 때문에 공란으로 표시되었습니다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</a:t>
            </a:r>
            <a:r>
              <a:rPr lang="en-US" altLang="ko-KR" dirty="0" err="1"/>
              <a:t>Miteras</a:t>
            </a:r>
            <a:r>
              <a:rPr lang="ko-KR" altLang="en-US" dirty="0"/>
              <a:t>와 </a:t>
            </a:r>
            <a:r>
              <a:rPr lang="en-US" altLang="ko-KR" dirty="0"/>
              <a:t>JTM</a:t>
            </a:r>
            <a:r>
              <a:rPr lang="ko-KR" altLang="en-US" dirty="0"/>
              <a:t>과 같은 근무 관리 서비스보다 </a:t>
            </a:r>
            <a:r>
              <a:rPr lang="en-US" altLang="ko-KR" dirty="0" err="1"/>
              <a:t>ezPass</a:t>
            </a:r>
            <a:r>
              <a:rPr lang="ko-KR" altLang="en-US" dirty="0"/>
              <a:t>가 가지는 경쟁적 우위는 </a:t>
            </a:r>
            <a:r>
              <a:rPr lang="ko-KR" altLang="en-US" dirty="0" err="1"/>
              <a:t>권한별</a:t>
            </a:r>
            <a:r>
              <a:rPr lang="ko-KR" altLang="en-US" dirty="0"/>
              <a:t> 프로그램을 제한 할 수 있는 기능인데요</a:t>
            </a:r>
            <a:r>
              <a:rPr lang="en-US" altLang="ko-KR" dirty="0"/>
              <a:t>, </a:t>
            </a:r>
            <a:r>
              <a:rPr lang="ko-KR" altLang="en-US" dirty="0"/>
              <a:t>단순히 인터넷이나 프로그램사용기록을 보여주는 것 뿐 아니라 생산성이 있는지 없는지를 적용하여 프로그램을 권한별로 실행할 수 있도록 도와준다는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ko-KR" altLang="en-US" dirty="0" err="1"/>
              <a:t>주식어플리케이션의</a:t>
            </a:r>
            <a:r>
              <a:rPr lang="ko-KR" altLang="en-US" dirty="0"/>
              <a:t> 경우 일반 사원을 사용할 필요가 없지만 지속적으로 관리를 </a:t>
            </a:r>
            <a:r>
              <a:rPr lang="ko-KR" altLang="en-US" dirty="0" err="1"/>
              <a:t>해야하는</a:t>
            </a:r>
            <a:r>
              <a:rPr lang="ko-KR" altLang="en-US" dirty="0"/>
              <a:t> </a:t>
            </a:r>
            <a:r>
              <a:rPr lang="ko-KR" altLang="en-US" dirty="0" err="1"/>
              <a:t>경영지원쪽은</a:t>
            </a:r>
            <a:r>
              <a:rPr lang="ko-KR" altLang="en-US" dirty="0"/>
              <a:t> 사용해야할 필요가 있을 것입니다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39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Workforce Identity cloud </a:t>
            </a:r>
            <a:r>
              <a:rPr lang="en-US" altLang="ko-KR" dirty="0" err="1"/>
              <a:t>servic</a:t>
            </a:r>
            <a:r>
              <a:rPr lang="ko-KR" altLang="en-US" dirty="0"/>
              <a:t>의 </a:t>
            </a:r>
            <a:r>
              <a:rPr lang="en-US" altLang="ko-KR" dirty="0"/>
              <a:t>workforce</a:t>
            </a:r>
            <a:r>
              <a:rPr lang="ko-KR" altLang="en-US" dirty="0"/>
              <a:t>는 말 그대로 근태와 근무 관리 서비스</a:t>
            </a:r>
            <a:r>
              <a:rPr lang="en-US" altLang="ko-KR" dirty="0"/>
              <a:t>, Identity </a:t>
            </a:r>
            <a:r>
              <a:rPr lang="ko-KR" altLang="en-US" dirty="0"/>
              <a:t>는 </a:t>
            </a:r>
            <a:r>
              <a:rPr lang="en-US" altLang="ko-KR" dirty="0"/>
              <a:t>pc </a:t>
            </a:r>
            <a:r>
              <a:rPr lang="ko-KR" altLang="en-US" dirty="0"/>
              <a:t>로그인과 같은 신원 관리 서비스를 뜻하여</a:t>
            </a:r>
            <a:r>
              <a:rPr lang="en-US" altLang="ko-KR" dirty="0"/>
              <a:t>, </a:t>
            </a:r>
            <a:r>
              <a:rPr lang="en-US" altLang="ko-KR" dirty="0" err="1"/>
              <a:t>ezPass</a:t>
            </a:r>
            <a:r>
              <a:rPr lang="en-US" altLang="ko-KR" dirty="0"/>
              <a:t> Cloud </a:t>
            </a:r>
            <a:r>
              <a:rPr lang="ko-KR" altLang="en-US" dirty="0"/>
              <a:t>서비스는 생체인식 기반의 클라우드 근태</a:t>
            </a:r>
            <a:r>
              <a:rPr lang="en-US" altLang="ko-KR" dirty="0"/>
              <a:t>/</a:t>
            </a:r>
            <a:r>
              <a:rPr lang="ko-KR" altLang="en-US" dirty="0"/>
              <a:t>근무 데이터 관리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 err="1"/>
              <a:t>ezPass</a:t>
            </a:r>
            <a:r>
              <a:rPr lang="ko-KR" altLang="en-US" dirty="0"/>
              <a:t>의 메인 서비스는 크게 </a:t>
            </a:r>
            <a:r>
              <a:rPr lang="en-US" altLang="ko-KR" dirty="0" err="1"/>
              <a:t>ezlogin</a:t>
            </a:r>
            <a:r>
              <a:rPr lang="en-US" altLang="ko-KR" dirty="0"/>
              <a:t> </a:t>
            </a:r>
            <a:r>
              <a:rPr lang="ko-KR" altLang="en-US" dirty="0"/>
              <a:t>서비스와 </a:t>
            </a:r>
            <a:r>
              <a:rPr lang="en-US" altLang="ko-KR" dirty="0" err="1"/>
              <a:t>ezWork</a:t>
            </a:r>
            <a:r>
              <a:rPr lang="en-US" altLang="ko-KR" dirty="0"/>
              <a:t> </a:t>
            </a:r>
            <a:r>
              <a:rPr lang="ko-KR" altLang="en-US" dirty="0"/>
              <a:t>서비스로 나눠집니다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ezLogin</a:t>
            </a:r>
            <a:r>
              <a:rPr lang="en-US" altLang="ko-KR" dirty="0"/>
              <a:t> </a:t>
            </a:r>
            <a:r>
              <a:rPr lang="ko-KR" altLang="en-US" dirty="0"/>
              <a:t>서비스에 대해서 먼저 말씀드리면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ezLogin</a:t>
            </a:r>
            <a:r>
              <a:rPr lang="en-US" altLang="ko-KR" dirty="0"/>
              <a:t> </a:t>
            </a:r>
            <a:r>
              <a:rPr lang="ko-KR" altLang="en-US" dirty="0"/>
              <a:t>서비스는 </a:t>
            </a:r>
            <a:r>
              <a:rPr lang="en-US" altLang="ko-KR" dirty="0"/>
              <a:t>Pc </a:t>
            </a:r>
            <a:r>
              <a:rPr lang="ko-KR" altLang="en-US" dirty="0"/>
              <a:t>로그인</a:t>
            </a:r>
            <a:r>
              <a:rPr lang="en-US" altLang="ko-KR" dirty="0"/>
              <a:t>, Single sign on </a:t>
            </a:r>
            <a:r>
              <a:rPr lang="ko-KR" altLang="en-US" dirty="0"/>
              <a:t>기능이 제공됩니다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Pclogin</a:t>
            </a:r>
            <a:r>
              <a:rPr lang="en-US" altLang="ko-KR" dirty="0"/>
              <a:t> </a:t>
            </a:r>
            <a:r>
              <a:rPr lang="ko-KR" altLang="en-US" dirty="0" err="1"/>
              <a:t>서비는</a:t>
            </a:r>
            <a:r>
              <a:rPr lang="ko-KR" altLang="en-US" dirty="0"/>
              <a:t> 생체인식에 기반한 윈도우 로그인</a:t>
            </a:r>
            <a:r>
              <a:rPr lang="en-US" altLang="ko-KR" dirty="0"/>
              <a:t>, </a:t>
            </a:r>
            <a:r>
              <a:rPr lang="ko-KR" altLang="en-US" dirty="0" err="1"/>
              <a:t>위변조</a:t>
            </a:r>
            <a:r>
              <a:rPr lang="ko-KR" altLang="en-US" dirty="0"/>
              <a:t> 방지 </a:t>
            </a:r>
            <a:r>
              <a:rPr lang="en-US" altLang="ko-KR" dirty="0" err="1"/>
              <a:t>Facelock</a:t>
            </a:r>
            <a:r>
              <a:rPr lang="en-US" altLang="ko-KR" dirty="0"/>
              <a:t>, </a:t>
            </a:r>
            <a:r>
              <a:rPr lang="ko-KR" altLang="en-US" dirty="0"/>
              <a:t>얼굴 데이터 분석을 통한 스트레스 지수 분석 기능이 제공되며</a:t>
            </a:r>
            <a:r>
              <a:rPr lang="en-US" altLang="ko-KR" dirty="0"/>
              <a:t>, </a:t>
            </a:r>
            <a:r>
              <a:rPr lang="ko-KR" altLang="en-US" dirty="0"/>
              <a:t>월별로 인당 </a:t>
            </a:r>
            <a:r>
              <a:rPr lang="en-US" altLang="ko-KR" dirty="0"/>
              <a:t>200</a:t>
            </a:r>
            <a:r>
              <a:rPr lang="ko-KR" altLang="en-US" dirty="0"/>
              <a:t>엔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2000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/>
              <a:t>의 과금액을 책정했습니다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Single Sign On</a:t>
            </a:r>
            <a:r>
              <a:rPr lang="ko-KR" altLang="en-US" dirty="0"/>
              <a:t>서비스는 유저의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를 관리하여 손쉽게 원하는 어플리케이션에 접근할 수 있도록 도와주는 서비스로 월별로 인당 </a:t>
            </a:r>
            <a:r>
              <a:rPr lang="en-US" altLang="ko-KR" dirty="0"/>
              <a:t>300</a:t>
            </a:r>
            <a:r>
              <a:rPr lang="ko-KR" altLang="en-US" dirty="0"/>
              <a:t>엔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3000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/>
              <a:t>의 과금액을 책정했습니다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고객이 두가지 서비스를 동시에 사용하고  싶어한다면 </a:t>
            </a:r>
            <a:r>
              <a:rPr lang="en-US" altLang="ko-KR" dirty="0" err="1"/>
              <a:t>ezLogin</a:t>
            </a:r>
            <a:r>
              <a:rPr lang="en-US" altLang="ko-KR" dirty="0"/>
              <a:t> </a:t>
            </a:r>
            <a:r>
              <a:rPr lang="ko-KR" altLang="en-US" dirty="0"/>
              <a:t>패키지를 구매하여 월별로 </a:t>
            </a:r>
            <a:r>
              <a:rPr lang="ko-KR" altLang="en-US" dirty="0" err="1"/>
              <a:t>인원당</a:t>
            </a:r>
            <a:r>
              <a:rPr lang="ko-KR" altLang="en-US" dirty="0"/>
              <a:t> </a:t>
            </a:r>
            <a:r>
              <a:rPr lang="en-US" altLang="ko-KR" dirty="0"/>
              <a:t>400</a:t>
            </a:r>
            <a:r>
              <a:rPr lang="ko-KR" altLang="en-US" dirty="0"/>
              <a:t>엔의 요금으로 제공될 것입니다</a:t>
            </a:r>
            <a:r>
              <a:rPr lang="en-US" altLang="ko-KR" dirty="0"/>
              <a:t>. </a:t>
            </a:r>
            <a:r>
              <a:rPr lang="ko-KR" altLang="en-US" dirty="0"/>
              <a:t>해당 기능들의 서비스 시나리오는 추후에 </a:t>
            </a:r>
            <a:r>
              <a:rPr lang="ko-KR" altLang="en-US" dirty="0" err="1"/>
              <a:t>뒷</a:t>
            </a:r>
            <a:r>
              <a:rPr lang="ko-KR" altLang="en-US" dirty="0"/>
              <a:t> 장표에서 더 자세히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오른쪽의 </a:t>
            </a:r>
            <a:r>
              <a:rPr lang="en-US" altLang="ko-KR" dirty="0" err="1"/>
              <a:t>ezWork</a:t>
            </a:r>
            <a:r>
              <a:rPr lang="en-US" altLang="ko-KR" dirty="0"/>
              <a:t> </a:t>
            </a:r>
            <a:r>
              <a:rPr lang="ko-KR" altLang="en-US" dirty="0"/>
              <a:t>서비스입니다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Ezwork</a:t>
            </a:r>
            <a:r>
              <a:rPr lang="en-US" altLang="ko-KR" dirty="0"/>
              <a:t> </a:t>
            </a:r>
            <a:r>
              <a:rPr lang="ko-KR" altLang="en-US" dirty="0"/>
              <a:t>서비스는 크게 </a:t>
            </a:r>
            <a:r>
              <a:rPr lang="en-US" altLang="ko-KR" dirty="0"/>
              <a:t>attendance management</a:t>
            </a:r>
            <a:r>
              <a:rPr lang="ko-KR" altLang="en-US" dirty="0"/>
              <a:t>인 근태관리 서비스</a:t>
            </a:r>
            <a:r>
              <a:rPr lang="en-US" altLang="ko-KR" dirty="0"/>
              <a:t>, work management</a:t>
            </a:r>
            <a:r>
              <a:rPr lang="ko-KR" altLang="en-US" dirty="0"/>
              <a:t>인 근무관리 서비스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access management</a:t>
            </a:r>
            <a:r>
              <a:rPr lang="ko-KR" altLang="en-US" dirty="0"/>
              <a:t>인 출입관리 서비스로 구성이 되어있는데요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보시면 </a:t>
            </a:r>
            <a:r>
              <a:rPr lang="en-US" altLang="ko-KR" dirty="0" err="1"/>
              <a:t>ezWork</a:t>
            </a:r>
            <a:r>
              <a:rPr lang="en-US" altLang="ko-KR" dirty="0"/>
              <a:t> </a:t>
            </a:r>
            <a:r>
              <a:rPr lang="ko-KR" altLang="en-US" dirty="0"/>
              <a:t>서비스는 </a:t>
            </a:r>
            <a:r>
              <a:rPr lang="en-US" altLang="ko-KR" dirty="0"/>
              <a:t>Basic </a:t>
            </a:r>
            <a:r>
              <a:rPr lang="ko-KR" altLang="en-US" dirty="0"/>
              <a:t>버전과 </a:t>
            </a:r>
            <a:r>
              <a:rPr lang="en-US" altLang="ko-KR" dirty="0"/>
              <a:t>advanced </a:t>
            </a:r>
            <a:r>
              <a:rPr lang="ko-KR" altLang="en-US" dirty="0"/>
              <a:t>버전으로 </a:t>
            </a:r>
            <a:r>
              <a:rPr lang="ko-KR" altLang="en-US" dirty="0" err="1"/>
              <a:t>나뉘어졌습니다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en-US" altLang="ko-KR" dirty="0" err="1"/>
              <a:t>ezPass</a:t>
            </a:r>
            <a:r>
              <a:rPr lang="ko-KR" altLang="en-US" dirty="0"/>
              <a:t>의 강력한 경쟁력인 생체인식에 기반한 </a:t>
            </a:r>
            <a:r>
              <a:rPr lang="en-US" altLang="ko-KR" dirty="0"/>
              <a:t>PC </a:t>
            </a:r>
            <a:r>
              <a:rPr lang="ko-KR" altLang="en-US" dirty="0"/>
              <a:t>로그인 서비스 도입을 장려하기 위한 정책인데요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Pclogin</a:t>
            </a:r>
            <a:r>
              <a:rPr lang="en-US" altLang="ko-KR" dirty="0"/>
              <a:t> </a:t>
            </a:r>
            <a:r>
              <a:rPr lang="ko-KR" altLang="en-US" dirty="0"/>
              <a:t>서비스를 </a:t>
            </a:r>
            <a:r>
              <a:rPr lang="ko-KR" altLang="en-US" dirty="0" err="1"/>
              <a:t>사용하고싶지</a:t>
            </a:r>
            <a:r>
              <a:rPr lang="ko-KR" altLang="en-US" dirty="0"/>
              <a:t> 않은 고객은 </a:t>
            </a:r>
            <a:r>
              <a:rPr lang="en-US" altLang="ko-KR" dirty="0"/>
              <a:t>basic </a:t>
            </a:r>
            <a:r>
              <a:rPr lang="ko-KR" altLang="en-US" dirty="0"/>
              <a:t>버전을 사용하면 되지만</a:t>
            </a:r>
            <a:r>
              <a:rPr lang="en-US" altLang="ko-KR" dirty="0"/>
              <a:t>, </a:t>
            </a:r>
            <a:r>
              <a:rPr lang="en-US" altLang="ko-KR" dirty="0" err="1"/>
              <a:t>pclogin</a:t>
            </a:r>
            <a:r>
              <a:rPr lang="en-US" altLang="ko-KR" dirty="0"/>
              <a:t> </a:t>
            </a:r>
            <a:r>
              <a:rPr lang="ko-KR" altLang="en-US" dirty="0"/>
              <a:t>기능을 도입할 경우 자동으로 별도의 요금 없이 </a:t>
            </a:r>
            <a:r>
              <a:rPr lang="en-US" altLang="ko-KR" dirty="0"/>
              <a:t>basic </a:t>
            </a:r>
            <a:r>
              <a:rPr lang="ko-KR" altLang="en-US" dirty="0"/>
              <a:t>버전의 기능과 </a:t>
            </a:r>
            <a:r>
              <a:rPr lang="en-US" altLang="ko-KR" dirty="0"/>
              <a:t>advanced </a:t>
            </a:r>
            <a:r>
              <a:rPr lang="ko-KR" altLang="en-US" dirty="0"/>
              <a:t>버전의 기능을 동시에 사용할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Attendance Management</a:t>
            </a:r>
            <a:r>
              <a:rPr lang="ko-KR" altLang="en-US" dirty="0"/>
              <a:t>의 기능에는 </a:t>
            </a:r>
            <a:r>
              <a:rPr lang="en-US" altLang="ko-KR" dirty="0"/>
              <a:t>PC</a:t>
            </a:r>
            <a:r>
              <a:rPr lang="ko-KR" altLang="en-US" dirty="0"/>
              <a:t>에 로그인한 시간을 기반으로 출퇴근을 관리하며</a:t>
            </a:r>
            <a:r>
              <a:rPr lang="en-US" altLang="ko-KR" dirty="0"/>
              <a:t>, </a:t>
            </a:r>
            <a:r>
              <a:rPr lang="ko-KR" altLang="en-US" dirty="0"/>
              <a:t>키보드나 마우스 조작과 같은 </a:t>
            </a:r>
            <a:r>
              <a:rPr lang="en-US" altLang="ko-KR" dirty="0"/>
              <a:t>PC </a:t>
            </a:r>
            <a:r>
              <a:rPr lang="ko-KR" altLang="en-US" dirty="0"/>
              <a:t>이용 시간</a:t>
            </a:r>
            <a:r>
              <a:rPr lang="en-US" altLang="ko-KR" dirty="0"/>
              <a:t>, </a:t>
            </a:r>
            <a:r>
              <a:rPr lang="ko-KR" altLang="en-US" dirty="0"/>
              <a:t>그리고 기본적인 근태와 관련된 서비스와 대시보드가 제공됩니다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PC</a:t>
            </a:r>
            <a:r>
              <a:rPr lang="ko-KR" altLang="en-US" dirty="0"/>
              <a:t>로그인을 사용하여 업그레이드가 된다면 이 두가지 기능이 추가적으로 제공되는데요</a:t>
            </a:r>
            <a:r>
              <a:rPr lang="en-US" altLang="ko-KR" dirty="0"/>
              <a:t>, Basic</a:t>
            </a:r>
            <a:r>
              <a:rPr lang="ko-KR" altLang="en-US" dirty="0"/>
              <a:t>버전의 경우 누가 </a:t>
            </a:r>
            <a:r>
              <a:rPr lang="en-US" altLang="ko-KR" dirty="0"/>
              <a:t>pc</a:t>
            </a:r>
            <a:r>
              <a:rPr lang="ko-KR" altLang="en-US" dirty="0"/>
              <a:t>를 조작했는지 정확히 모르기 때문에 동료나 다른 사람을 통해 출석을 할 수 있습니다</a:t>
            </a:r>
            <a:r>
              <a:rPr lang="en-US" altLang="ko-KR" dirty="0"/>
              <a:t>. </a:t>
            </a:r>
            <a:r>
              <a:rPr lang="ko-KR" altLang="en-US" dirty="0"/>
              <a:t>따라서 얼굴인식을 통해 로그인을 하게 된다면 본인 밖에 </a:t>
            </a:r>
            <a:r>
              <a:rPr lang="en-US" altLang="ko-KR" dirty="0"/>
              <a:t>PC</a:t>
            </a:r>
            <a:r>
              <a:rPr lang="ko-KR" altLang="en-US" dirty="0"/>
              <a:t>를 사용할 수가 없으며</a:t>
            </a:r>
            <a:r>
              <a:rPr lang="en-US" altLang="ko-KR" dirty="0"/>
              <a:t>, </a:t>
            </a:r>
            <a:r>
              <a:rPr lang="ko-KR" altLang="en-US" dirty="0"/>
              <a:t>자연스럽게 대리 출퇴근 방지 기능이 추가되며</a:t>
            </a:r>
            <a:r>
              <a:rPr lang="en-US" altLang="ko-KR" dirty="0"/>
              <a:t>, </a:t>
            </a:r>
            <a:r>
              <a:rPr lang="ko-KR" altLang="en-US" dirty="0"/>
              <a:t>실시간으로 얼굴을 볼 수 있기 때문에 해당 인원이 얼마나 </a:t>
            </a:r>
            <a:r>
              <a:rPr lang="en-US" altLang="ko-KR" dirty="0"/>
              <a:t>PC</a:t>
            </a:r>
            <a:r>
              <a:rPr lang="ko-KR" altLang="en-US" dirty="0"/>
              <a:t>앞에서 모니터를 보며 일을 했는지 정확하게 계산을 </a:t>
            </a:r>
            <a:r>
              <a:rPr lang="ko-KR" altLang="en-US" dirty="0" err="1"/>
              <a:t>하게되어</a:t>
            </a:r>
            <a:r>
              <a:rPr lang="ko-KR" altLang="en-US" dirty="0"/>
              <a:t> 출퇴근시간과는 별도로 실제 근무시간 또한 체크할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근태근무관리 서비스인 </a:t>
            </a:r>
            <a:r>
              <a:rPr lang="en-US" altLang="ko-KR" dirty="0"/>
              <a:t>Work Management</a:t>
            </a:r>
            <a:r>
              <a:rPr lang="ko-KR" altLang="en-US" dirty="0"/>
              <a:t>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Work Management</a:t>
            </a:r>
            <a:r>
              <a:rPr lang="ko-KR" altLang="en-US" dirty="0"/>
              <a:t>는 우선 </a:t>
            </a:r>
            <a:r>
              <a:rPr lang="en-US" altLang="ko-KR" dirty="0"/>
              <a:t>office 365</a:t>
            </a:r>
            <a:r>
              <a:rPr lang="ko-KR" altLang="en-US" dirty="0"/>
              <a:t>와 같은 </a:t>
            </a:r>
            <a:r>
              <a:rPr lang="en-US" altLang="ko-KR" dirty="0"/>
              <a:t>PC </a:t>
            </a:r>
            <a:r>
              <a:rPr lang="ko-KR" altLang="en-US" dirty="0"/>
              <a:t>어플리케이션의 이용 현황을 수집하고 관리합니다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근무자가 어떤 브라우저에서 어떤 행동을 </a:t>
            </a:r>
            <a:r>
              <a:rPr lang="ko-KR" altLang="en-US" dirty="0" err="1"/>
              <a:t>했는지와</a:t>
            </a:r>
            <a:r>
              <a:rPr lang="ko-KR" altLang="en-US" dirty="0"/>
              <a:t> 같은 인터넷 사용이력과 현황을 수집하고 분석하며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개인별로</a:t>
            </a:r>
            <a:r>
              <a:rPr lang="en-US" altLang="ko-KR" dirty="0"/>
              <a:t>, </a:t>
            </a:r>
            <a:r>
              <a:rPr lang="ko-KR" altLang="en-US" dirty="0"/>
              <a:t>부서별로 공지사항을 제공하고 통합 대시보드까지 제공하는 기능을 탑재하고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PC</a:t>
            </a:r>
            <a:r>
              <a:rPr lang="ko-KR" altLang="en-US" dirty="0"/>
              <a:t>로그인 기능을 </a:t>
            </a:r>
            <a:r>
              <a:rPr lang="ko-KR" altLang="en-US" dirty="0" err="1"/>
              <a:t>사용하게된다면</a:t>
            </a:r>
            <a:r>
              <a:rPr lang="ko-KR" altLang="en-US" dirty="0"/>
              <a:t> 생체인증과 영상정보가 남기 때문에</a:t>
            </a:r>
            <a:r>
              <a:rPr lang="en-US" altLang="ko-KR" dirty="0"/>
              <a:t>, </a:t>
            </a:r>
            <a:r>
              <a:rPr lang="ko-KR" altLang="en-US" dirty="0"/>
              <a:t>근무자의 자세를 녹화하고</a:t>
            </a:r>
            <a:r>
              <a:rPr lang="en-US" altLang="ko-KR" dirty="0"/>
              <a:t>, </a:t>
            </a:r>
            <a:r>
              <a:rPr lang="ko-KR" altLang="en-US" dirty="0"/>
              <a:t>모니터의 화면까지 녹화하는 기능이 추가되고</a:t>
            </a:r>
            <a:r>
              <a:rPr lang="en-US" altLang="ko-KR" dirty="0"/>
              <a:t>, </a:t>
            </a:r>
            <a:r>
              <a:rPr lang="ko-KR" altLang="en-US" dirty="0"/>
              <a:t>해당 사람이 가지는 권한에 따라 특정 프로그램을 실행하거나 실행할 수 없도록 할 수 있는 기능이 추가됩니다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출입관리 서비스인 </a:t>
            </a:r>
            <a:r>
              <a:rPr lang="en-US" altLang="ko-KR" dirty="0"/>
              <a:t>Access Management</a:t>
            </a:r>
            <a:r>
              <a:rPr lang="ko-KR" altLang="en-US" dirty="0"/>
              <a:t>는 </a:t>
            </a:r>
            <a:r>
              <a:rPr lang="ko-KR" altLang="en-US" dirty="0" err="1"/>
              <a:t>유니온커뮤니티가</a:t>
            </a:r>
            <a:r>
              <a:rPr lang="ko-KR" altLang="en-US" dirty="0"/>
              <a:t> 가장 자신이 있는 분야이고 가장 확장성이 높은 서비스로 거듭날 예정인데요</a:t>
            </a:r>
            <a:r>
              <a:rPr lang="en-US" altLang="ko-KR" dirty="0"/>
              <a:t>. </a:t>
            </a:r>
            <a:r>
              <a:rPr lang="ko-KR" altLang="en-US" dirty="0"/>
              <a:t>해당 서비스는 </a:t>
            </a:r>
            <a:r>
              <a:rPr lang="ko-KR" altLang="en-US" dirty="0" err="1"/>
              <a:t>유니온커뮤니티의</a:t>
            </a:r>
            <a:r>
              <a:rPr lang="ko-KR" altLang="en-US" dirty="0"/>
              <a:t> 출입통제기가 설치되어 있는 환경에서 작동되기 때문에 별도의 디바이스 설치 초기비용이 존재합니다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기본적으로 현재에서는 원격에서 방문을 신청하거나 방문한 인원을 관리할 수 있는 서비스가 제공됩니다</a:t>
            </a:r>
            <a:r>
              <a:rPr lang="en-US" altLang="ko-KR" dirty="0"/>
              <a:t>. </a:t>
            </a:r>
            <a:r>
              <a:rPr lang="ko-KR" altLang="en-US" dirty="0"/>
              <a:t>기본적인 사용자 관리와 디바이스 관리 메뉴 또한 제공됩니다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PC</a:t>
            </a:r>
            <a:r>
              <a:rPr lang="ko-KR" altLang="en-US" dirty="0"/>
              <a:t> 로그인 서비스를 추가로 도입한다면 기존의 </a:t>
            </a:r>
            <a:r>
              <a:rPr lang="en-US" altLang="ko-KR" dirty="0"/>
              <a:t>pc</a:t>
            </a:r>
            <a:r>
              <a:rPr lang="ko-KR" altLang="en-US" dirty="0"/>
              <a:t>정보와 시간정보에 의해 수집되던 데이터에 위치데이터까지 융합되어 서비스가 제공되는데요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근무자가 </a:t>
            </a:r>
            <a:r>
              <a:rPr lang="ko-KR" altLang="en-US" dirty="0" err="1"/>
              <a:t>자리비움을</a:t>
            </a:r>
            <a:r>
              <a:rPr lang="ko-KR" altLang="en-US" dirty="0"/>
              <a:t> 하거나 근무지를 나가게 되는 상황이 발생하면 출입통제기에서 인증된 데이터와 연동되어 </a:t>
            </a:r>
            <a:r>
              <a:rPr lang="en-US" altLang="ko-KR" dirty="0"/>
              <a:t>PC</a:t>
            </a:r>
            <a:r>
              <a:rPr lang="ko-KR" altLang="en-US" dirty="0"/>
              <a:t>의 화면이 꺼지는 기능이 추가됩니다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위치정보에 기반하여 근무자가 자리에 있는지 또는 다른 부서에 있는지 확인할 수 있는 정보가 추가되죠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</a:t>
            </a:r>
            <a:r>
              <a:rPr lang="ko-KR" altLang="en-US" dirty="0" err="1"/>
              <a:t>설명드린</a:t>
            </a:r>
            <a:r>
              <a:rPr lang="ko-KR" altLang="en-US" dirty="0"/>
              <a:t> 근태</a:t>
            </a:r>
            <a:r>
              <a:rPr lang="en-US" altLang="ko-KR" dirty="0"/>
              <a:t>, </a:t>
            </a:r>
            <a:r>
              <a:rPr lang="ko-KR" altLang="en-US" dirty="0"/>
              <a:t>근무</a:t>
            </a:r>
            <a:r>
              <a:rPr lang="en-US" altLang="ko-KR" dirty="0"/>
              <a:t>, </a:t>
            </a:r>
            <a:r>
              <a:rPr lang="ko-KR" altLang="en-US" dirty="0"/>
              <a:t>출입 관리 서비스를 모두 </a:t>
            </a:r>
            <a:r>
              <a:rPr lang="ko-KR" altLang="en-US" dirty="0" err="1"/>
              <a:t>이요하고싶은</a:t>
            </a:r>
            <a:r>
              <a:rPr lang="ko-KR" altLang="en-US" dirty="0"/>
              <a:t> 고객은 마지막에 있는 </a:t>
            </a:r>
            <a:r>
              <a:rPr lang="en-US" altLang="ko-KR" dirty="0" err="1"/>
              <a:t>ezWork</a:t>
            </a:r>
            <a:r>
              <a:rPr lang="en-US" altLang="ko-KR" dirty="0"/>
              <a:t> </a:t>
            </a:r>
            <a:r>
              <a:rPr lang="ko-KR" altLang="en-US" dirty="0"/>
              <a:t>패키지를 구매하면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Ezwork</a:t>
            </a:r>
            <a:r>
              <a:rPr lang="en-US" altLang="ko-KR" dirty="0"/>
              <a:t> </a:t>
            </a:r>
            <a:r>
              <a:rPr lang="ko-KR" altLang="en-US" dirty="0"/>
              <a:t>패키지를 구매할 시</a:t>
            </a:r>
            <a:r>
              <a:rPr lang="en-US" altLang="ko-KR" dirty="0"/>
              <a:t>, pc 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시간 데이터</a:t>
            </a:r>
            <a:r>
              <a:rPr lang="en-US" altLang="ko-KR" dirty="0"/>
              <a:t>, </a:t>
            </a:r>
            <a:r>
              <a:rPr lang="ko-KR" altLang="en-US" dirty="0"/>
              <a:t>위치 데이터가 융합되고 분석되어 새로운 인사이트를 발굴할 수 있는 리포트 기능이 추가되는데요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오래 일은 하는데 </a:t>
            </a:r>
            <a:r>
              <a:rPr lang="en-US" altLang="ko-KR" dirty="0"/>
              <a:t>pc</a:t>
            </a:r>
            <a:r>
              <a:rPr lang="ko-KR" altLang="en-US" dirty="0"/>
              <a:t>조작 시간이 적거나 생산성이 좋지 않은 프로그램을 많이 이용하는 근무자는 </a:t>
            </a:r>
            <a:r>
              <a:rPr lang="ko-KR" altLang="en-US" dirty="0" err="1"/>
              <a:t>로우퍼포머로</a:t>
            </a:r>
            <a:r>
              <a:rPr lang="ko-KR" altLang="en-US" dirty="0"/>
              <a:t> 분석될 수 있으며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dirty="0" err="1"/>
              <a:t>반대경우는</a:t>
            </a:r>
            <a:r>
              <a:rPr lang="ko-KR" altLang="en-US" dirty="0"/>
              <a:t> </a:t>
            </a:r>
            <a:r>
              <a:rPr lang="ko-KR" altLang="en-US" dirty="0" err="1"/>
              <a:t>하이퍼포머로</a:t>
            </a:r>
            <a:r>
              <a:rPr lang="ko-KR" altLang="en-US" dirty="0"/>
              <a:t> 분석될 수 있겠죠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앞으로 제가 간단하게 </a:t>
            </a:r>
            <a:r>
              <a:rPr lang="ko-KR" altLang="en-US" dirty="0" err="1"/>
              <a:t>설명드린</a:t>
            </a:r>
            <a:r>
              <a:rPr lang="ko-KR" altLang="en-US" dirty="0"/>
              <a:t> 서비스들을 더욱 자세히</a:t>
            </a:r>
            <a:r>
              <a:rPr lang="en-US" altLang="ko-KR" dirty="0"/>
              <a:t>, </a:t>
            </a:r>
            <a:r>
              <a:rPr lang="ko-KR" altLang="en-US" dirty="0"/>
              <a:t>시장분석과 경쟁사분석까지 더불어 말씀드리도록 하겠습니다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668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 err="1"/>
              <a:t>ezWork</a:t>
            </a:r>
            <a:r>
              <a:rPr lang="en-US" altLang="ko-KR" dirty="0"/>
              <a:t> </a:t>
            </a:r>
            <a:r>
              <a:rPr lang="ko-KR" altLang="en-US" dirty="0"/>
              <a:t>서비스의 </a:t>
            </a:r>
            <a:r>
              <a:rPr lang="en-US" altLang="ko-KR" dirty="0"/>
              <a:t>Access Management, </a:t>
            </a:r>
            <a:r>
              <a:rPr lang="ko-KR" altLang="en-US" dirty="0"/>
              <a:t>즉 출입관리 서비스에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출입관리 서비스를 </a:t>
            </a:r>
            <a:r>
              <a:rPr lang="ko-KR" altLang="en-US" dirty="0" err="1"/>
              <a:t>도입시</a:t>
            </a:r>
            <a:r>
              <a:rPr lang="ko-KR" altLang="en-US" dirty="0"/>
              <a:t> 관리자는 내부인력 뿐만 아니라 외부 방문자와 관련된 데이터까지 취합하여 관리할 수 </a:t>
            </a:r>
            <a:r>
              <a:rPr lang="ko-KR" altLang="en-US" dirty="0" err="1"/>
              <a:t>있게됩니다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대시보드쪽을</a:t>
            </a:r>
            <a:r>
              <a:rPr lang="ko-KR" altLang="en-US" dirty="0"/>
              <a:t> 보시면 왼쪽 상단에는 출입 현황과 디바이스 현황을 볼 수 있으며</a:t>
            </a:r>
            <a:r>
              <a:rPr lang="en-US" altLang="ko-KR" dirty="0"/>
              <a:t>, </a:t>
            </a:r>
            <a:r>
              <a:rPr lang="ko-KR" altLang="en-US" dirty="0"/>
              <a:t>출입이력과 각종 리포트들을 추출 할 수 있도록 도와줍니다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하단부분은 방문자와 관련된 데이터들로</a:t>
            </a:r>
            <a:r>
              <a:rPr lang="en-US" altLang="ko-KR" dirty="0"/>
              <a:t>, </a:t>
            </a:r>
            <a:r>
              <a:rPr lang="ko-KR" altLang="en-US" dirty="0"/>
              <a:t>누가 방문신청을 했고 방문자들의 권한과 그들의 이상행동을 한다면 그 모든 것들이 기록되어 알림이 전송됩니다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52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출입관리 서비스를 도입하려고 하는 배경은 </a:t>
            </a:r>
            <a:r>
              <a:rPr lang="en-US" altLang="ko-KR" dirty="0" err="1"/>
              <a:t>ezPass</a:t>
            </a:r>
            <a:r>
              <a:rPr lang="en-US" altLang="ko-KR" dirty="0"/>
              <a:t> </a:t>
            </a:r>
            <a:r>
              <a:rPr lang="ko-KR" altLang="en-US" dirty="0"/>
              <a:t>서비스의 비즈니스 영역을 확장해야 한다고 생각했기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저희가 </a:t>
            </a:r>
            <a:r>
              <a:rPr lang="ko-KR" altLang="en-US" dirty="0" err="1"/>
              <a:t>발표드린</a:t>
            </a:r>
            <a:r>
              <a:rPr lang="ko-KR" altLang="en-US" dirty="0"/>
              <a:t> 내용은 </a:t>
            </a:r>
            <a:r>
              <a:rPr lang="en-US" altLang="ko-KR" dirty="0"/>
              <a:t>phase1</a:t>
            </a:r>
            <a:r>
              <a:rPr lang="ko-KR" altLang="en-US" dirty="0"/>
              <a:t>에 불과합니다</a:t>
            </a:r>
            <a:r>
              <a:rPr lang="en-US" altLang="ko-KR" dirty="0"/>
              <a:t>. Phase 1</a:t>
            </a:r>
            <a:r>
              <a:rPr lang="ko-KR" altLang="en-US" dirty="0"/>
              <a:t>의 </a:t>
            </a:r>
            <a:r>
              <a:rPr lang="en-US" altLang="ko-KR" dirty="0" err="1"/>
              <a:t>ezPass</a:t>
            </a:r>
            <a:r>
              <a:rPr lang="ko-KR" altLang="en-US" dirty="0"/>
              <a:t>는 생체정보를 이용하여 근태</a:t>
            </a:r>
            <a:r>
              <a:rPr lang="en-US" altLang="ko-KR" dirty="0"/>
              <a:t>/</a:t>
            </a:r>
            <a:r>
              <a:rPr lang="ko-KR" altLang="en-US" dirty="0"/>
              <a:t>근무 관리 데이터를 관리하는 서비스를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Phase2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진화한다면 </a:t>
            </a:r>
            <a:r>
              <a:rPr lang="en-US" altLang="ko-KR" dirty="0"/>
              <a:t>FIDO2</a:t>
            </a:r>
            <a:r>
              <a:rPr lang="ko-KR" altLang="en-US" dirty="0"/>
              <a:t> 연동이 추가되어 보안성 또한 대폭 향상시키고 다른 어플리케이션들과 연동하여 더욱 향상된 </a:t>
            </a:r>
            <a:r>
              <a:rPr lang="en-US" altLang="ko-KR" dirty="0"/>
              <a:t>single sign on </a:t>
            </a:r>
            <a:r>
              <a:rPr lang="ko-KR" altLang="en-US" dirty="0"/>
              <a:t>서비스를 제공하게 됩니다</a:t>
            </a:r>
            <a:r>
              <a:rPr lang="en-US" altLang="ko-KR" dirty="0"/>
              <a:t>. </a:t>
            </a:r>
            <a:r>
              <a:rPr lang="ko-KR" altLang="en-US" dirty="0"/>
              <a:t>전반적으로 보안성과 확장성이 향상되는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Phase3</a:t>
            </a:r>
            <a:r>
              <a:rPr lang="ko-KR" altLang="en-US" dirty="0"/>
              <a:t>의 </a:t>
            </a:r>
            <a:r>
              <a:rPr lang="en-US" altLang="ko-KR" dirty="0" err="1"/>
              <a:t>ezPass</a:t>
            </a:r>
            <a:r>
              <a:rPr lang="ko-KR" altLang="en-US" dirty="0"/>
              <a:t>는 더욱 다양한 하드웨어와 소프트웨어와 연동하여 </a:t>
            </a:r>
            <a:r>
              <a:rPr lang="en-US" altLang="ko-KR" dirty="0"/>
              <a:t>pc </a:t>
            </a:r>
            <a:r>
              <a:rPr lang="ko-KR" altLang="en-US" dirty="0"/>
              <a:t>및 시간 데이터에 기반해 제공되었던 서비스에 공간 데이터를 융합하여 택배관리 서비스</a:t>
            </a:r>
            <a:r>
              <a:rPr lang="en-US" altLang="ko-KR" dirty="0"/>
              <a:t>, </a:t>
            </a:r>
            <a:r>
              <a:rPr lang="ko-KR" altLang="en-US" dirty="0"/>
              <a:t>자율좌석제 서비스</a:t>
            </a:r>
            <a:r>
              <a:rPr lang="en-US" altLang="ko-KR" dirty="0"/>
              <a:t>, </a:t>
            </a:r>
            <a:r>
              <a:rPr lang="ko-KR" altLang="en-US" dirty="0"/>
              <a:t>회의실 및 예약 서비스 등으로 전반적으로 인력 뿐만 아니라 공간을 관리 할 수 있는 서비스 형태로 진화될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60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90561">
              <a:defRPr/>
            </a:pPr>
            <a:r>
              <a:rPr lang="ko-KR" altLang="en-US" dirty="0" err="1"/>
              <a:t>한정되어있는</a:t>
            </a:r>
            <a:r>
              <a:rPr lang="ko-KR" altLang="en-US" dirty="0"/>
              <a:t> 근무</a:t>
            </a:r>
            <a:r>
              <a:rPr lang="en-US" altLang="ko-KR" dirty="0"/>
              <a:t>/</a:t>
            </a:r>
            <a:r>
              <a:rPr lang="ko-KR" altLang="en-US" dirty="0"/>
              <a:t>근태 관리 서비스 시장에서 공간 관리로 영역을 확장하는 것이 </a:t>
            </a:r>
            <a:r>
              <a:rPr lang="en-US" altLang="ko-KR" dirty="0" err="1"/>
              <a:t>ezPass</a:t>
            </a:r>
            <a:r>
              <a:rPr lang="ko-KR" altLang="en-US" dirty="0"/>
              <a:t>의 경쟁력과 입지를 </a:t>
            </a:r>
            <a:r>
              <a:rPr lang="ko-KR" altLang="en-US" dirty="0" err="1"/>
              <a:t>강화시킬</a:t>
            </a:r>
            <a:r>
              <a:rPr lang="ko-KR" altLang="en-US" dirty="0"/>
              <a:t> 것이며</a:t>
            </a:r>
            <a:r>
              <a:rPr lang="en-US" altLang="ko-KR" dirty="0"/>
              <a:t>,</a:t>
            </a:r>
          </a:p>
          <a:p>
            <a:pPr defTabSz="190561">
              <a:defRPr/>
            </a:pPr>
            <a:endParaRPr lang="en-US" altLang="ko-KR" dirty="0"/>
          </a:p>
          <a:p>
            <a:pPr defTabSz="190561">
              <a:defRPr/>
            </a:pPr>
            <a:r>
              <a:rPr lang="ko-KR" altLang="en-US" dirty="0"/>
              <a:t>타 서비스와 확연히 차별화되는 </a:t>
            </a:r>
            <a:r>
              <a:rPr lang="ko-KR" altLang="en-US" dirty="0" err="1"/>
              <a:t>리커링</a:t>
            </a:r>
            <a:r>
              <a:rPr lang="ko-KR" altLang="en-US" dirty="0"/>
              <a:t> 서비스의 이점을 강화하여 시장에 </a:t>
            </a:r>
            <a:r>
              <a:rPr lang="ko-KR" altLang="en-US" dirty="0" err="1"/>
              <a:t>포지셔닝할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31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ezPass</a:t>
            </a:r>
            <a:r>
              <a:rPr lang="en-US" altLang="ko-KR" dirty="0"/>
              <a:t> </a:t>
            </a:r>
            <a:r>
              <a:rPr lang="ko-KR" altLang="en-US" dirty="0"/>
              <a:t>클라우드 플랫폼의 아키텍처는 아래와 같습니다</a:t>
            </a:r>
            <a:r>
              <a:rPr lang="en-US" altLang="ko-KR" dirty="0"/>
              <a:t>. </a:t>
            </a:r>
            <a:r>
              <a:rPr lang="ko-KR" altLang="en-US" dirty="0"/>
              <a:t>클라이언트와 서버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phase2</a:t>
            </a:r>
            <a:r>
              <a:rPr lang="ko-KR" altLang="en-US" dirty="0"/>
              <a:t>에서 적용될 </a:t>
            </a:r>
            <a:r>
              <a:rPr lang="en-US" altLang="ko-KR" dirty="0"/>
              <a:t>fido2</a:t>
            </a:r>
            <a:r>
              <a:rPr lang="ko-KR" altLang="en-US" dirty="0"/>
              <a:t>까지 예상하여 아키텍처를 구성하였으며 각 서비스 모듈들은 </a:t>
            </a:r>
            <a:r>
              <a:rPr lang="en-US" altLang="ko-KR" dirty="0"/>
              <a:t>Micro Service Architecture </a:t>
            </a:r>
            <a:r>
              <a:rPr lang="ko-KR" altLang="en-US" dirty="0"/>
              <a:t>구조로 나뉘어 개별적인 동작과 확장에 유용하도록 설계되었습니다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725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ezPass</a:t>
            </a:r>
            <a:r>
              <a:rPr lang="en-US" altLang="ko-KR" dirty="0"/>
              <a:t> </a:t>
            </a:r>
            <a:r>
              <a:rPr lang="ko-KR" altLang="en-US" dirty="0"/>
              <a:t>클라우드 서비스의 예상 매출 </a:t>
            </a:r>
            <a:r>
              <a:rPr lang="ko-KR" altLang="en-US" dirty="0" err="1"/>
              <a:t>프로젝션인데요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ezPass</a:t>
            </a:r>
            <a:r>
              <a:rPr lang="en-US" altLang="ko-KR" dirty="0"/>
              <a:t> </a:t>
            </a:r>
            <a:r>
              <a:rPr lang="ko-KR" altLang="en-US" dirty="0"/>
              <a:t>클라우드 서비스가 진입할 수 있는 시장은 </a:t>
            </a:r>
            <a:r>
              <a:rPr lang="en-US" altLang="ko-KR" dirty="0"/>
              <a:t>10</a:t>
            </a:r>
            <a:r>
              <a:rPr lang="ko-KR" altLang="en-US" dirty="0"/>
              <a:t>인</a:t>
            </a:r>
            <a:r>
              <a:rPr lang="en-US" altLang="ko-KR" dirty="0"/>
              <a:t>~300</a:t>
            </a:r>
            <a:r>
              <a:rPr lang="ko-KR" altLang="en-US" dirty="0"/>
              <a:t>인 중소기업 </a:t>
            </a:r>
            <a:r>
              <a:rPr lang="en-US" altLang="ko-KR" dirty="0"/>
              <a:t>41</a:t>
            </a:r>
            <a:r>
              <a:rPr lang="ko-KR" altLang="en-US" dirty="0"/>
              <a:t>만개사가 </a:t>
            </a:r>
            <a:r>
              <a:rPr lang="ko-KR" altLang="en-US" dirty="0" err="1"/>
              <a:t>되곘습니다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목표를 </a:t>
            </a:r>
            <a:r>
              <a:rPr lang="en-US" altLang="ko-KR" dirty="0"/>
              <a:t>3</a:t>
            </a:r>
            <a:r>
              <a:rPr lang="ko-KR" altLang="en-US" dirty="0"/>
              <a:t>년 내 시장의 </a:t>
            </a:r>
            <a:r>
              <a:rPr lang="en-US" altLang="ko-KR" dirty="0"/>
              <a:t>5%</a:t>
            </a:r>
            <a:r>
              <a:rPr lang="ko-KR" altLang="en-US" dirty="0"/>
              <a:t>를 점유로 설정한다면 약 </a:t>
            </a:r>
            <a:r>
              <a:rPr lang="en-US" altLang="ko-KR" dirty="0"/>
              <a:t>2</a:t>
            </a:r>
            <a:r>
              <a:rPr lang="ko-KR" altLang="en-US" dirty="0"/>
              <a:t>만개의 회사에 영업을 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개의 회사당 </a:t>
            </a:r>
            <a:r>
              <a:rPr lang="en-US" altLang="ko-KR" dirty="0"/>
              <a:t>1</a:t>
            </a:r>
            <a:r>
              <a:rPr lang="ko-KR" altLang="en-US" dirty="0"/>
              <a:t>년 예상 매출을 산정한다면 </a:t>
            </a:r>
            <a:r>
              <a:rPr lang="en-US" altLang="ko-KR" dirty="0"/>
              <a:t>1</a:t>
            </a:r>
            <a:r>
              <a:rPr lang="ko-KR" altLang="en-US" dirty="0"/>
              <a:t>개사당 평균인원을 </a:t>
            </a:r>
            <a:r>
              <a:rPr lang="en-US" altLang="ko-KR" dirty="0"/>
              <a:t>30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서비스 이용료를 약 인당 월 </a:t>
            </a:r>
            <a:r>
              <a:rPr lang="en-US" altLang="ko-KR" dirty="0"/>
              <a:t>5000</a:t>
            </a:r>
            <a:r>
              <a:rPr lang="ko-KR" altLang="en-US" dirty="0"/>
              <a:t>원으로 설정할 경우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개의 회사당 </a:t>
            </a:r>
            <a:r>
              <a:rPr lang="en-US" altLang="ko-KR" dirty="0"/>
              <a:t>1</a:t>
            </a:r>
            <a:r>
              <a:rPr lang="ko-KR" altLang="en-US" dirty="0"/>
              <a:t>년에 약 </a:t>
            </a:r>
            <a:r>
              <a:rPr lang="en-US" altLang="ko-KR" dirty="0"/>
              <a:t>180</a:t>
            </a:r>
            <a:r>
              <a:rPr lang="ko-KR" altLang="en-US" dirty="0"/>
              <a:t>만원의 매출을 </a:t>
            </a:r>
            <a:r>
              <a:rPr lang="ko-KR" altLang="en-US" dirty="0" err="1"/>
              <a:t>올리게되는데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 err="1"/>
              <a:t>년차에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퍼센트 점유율을 </a:t>
            </a:r>
            <a:r>
              <a:rPr lang="ko-KR" altLang="en-US" dirty="0" err="1"/>
              <a:t>달성시</a:t>
            </a:r>
            <a:r>
              <a:rPr lang="ko-KR" altLang="en-US" dirty="0"/>
              <a:t> 약 </a:t>
            </a:r>
            <a:r>
              <a:rPr lang="en-US" altLang="ko-KR" dirty="0"/>
              <a:t>36</a:t>
            </a:r>
            <a:r>
              <a:rPr lang="ko-KR" altLang="en-US" dirty="0"/>
              <a:t>억원의 매출이 </a:t>
            </a:r>
            <a:r>
              <a:rPr lang="ko-KR" altLang="en-US" dirty="0" err="1"/>
              <a:t>일어나게됩니다</a:t>
            </a:r>
            <a:r>
              <a:rPr lang="en-US" altLang="ko-KR" dirty="0"/>
              <a:t>. </a:t>
            </a:r>
            <a:r>
              <a:rPr lang="ko-KR" altLang="en-US" dirty="0"/>
              <a:t>한번에 </a:t>
            </a:r>
            <a:r>
              <a:rPr lang="en-US" altLang="ko-KR" dirty="0"/>
              <a:t>4000</a:t>
            </a:r>
            <a:r>
              <a:rPr lang="ko-KR" altLang="en-US" dirty="0"/>
              <a:t>개의 회사가 동시에 영업이 되지 않고 점차적으로 매출이 일어나기 때문에 </a:t>
            </a:r>
            <a:r>
              <a:rPr lang="en-US" altLang="ko-KR" dirty="0"/>
              <a:t>72</a:t>
            </a:r>
            <a:r>
              <a:rPr lang="ko-KR" altLang="en-US" dirty="0"/>
              <a:t>억의 매출을 절반으로 나누어 </a:t>
            </a:r>
            <a:r>
              <a:rPr lang="en-US" altLang="ko-KR" dirty="0"/>
              <a:t>1</a:t>
            </a:r>
            <a:r>
              <a:rPr lang="ko-KR" altLang="en-US" dirty="0"/>
              <a:t>년치 매출이 일어난다는 점을 추가로 </a:t>
            </a:r>
            <a:r>
              <a:rPr lang="ko-KR" altLang="en-US" dirty="0" err="1"/>
              <a:t>말씀드리구요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계산방식을 적용할 경우 </a:t>
            </a:r>
            <a:r>
              <a:rPr lang="en-US" altLang="ko-KR" dirty="0"/>
              <a:t>2</a:t>
            </a:r>
            <a:r>
              <a:rPr lang="ko-KR" altLang="en-US" dirty="0" err="1"/>
              <a:t>년차에는</a:t>
            </a:r>
            <a:r>
              <a:rPr lang="ko-KR" altLang="en-US" dirty="0"/>
              <a:t> </a:t>
            </a:r>
            <a:r>
              <a:rPr lang="en-US" altLang="ko-KR" dirty="0"/>
              <a:t>180</a:t>
            </a:r>
            <a:r>
              <a:rPr lang="ko-KR" altLang="en-US" dirty="0"/>
              <a:t>억원</a:t>
            </a:r>
            <a:r>
              <a:rPr lang="en-US" altLang="ko-KR" dirty="0"/>
              <a:t>, 3</a:t>
            </a:r>
            <a:r>
              <a:rPr lang="ko-KR" altLang="en-US" dirty="0" err="1"/>
              <a:t>년차에는</a:t>
            </a:r>
            <a:r>
              <a:rPr lang="ko-KR" altLang="en-US" dirty="0"/>
              <a:t> </a:t>
            </a:r>
            <a:r>
              <a:rPr lang="en-US" altLang="ko-KR" dirty="0"/>
              <a:t>288</a:t>
            </a:r>
            <a:r>
              <a:rPr lang="ko-KR" altLang="en-US" dirty="0"/>
              <a:t>억원으로 </a:t>
            </a:r>
            <a:r>
              <a:rPr lang="en-US" altLang="ko-KR" dirty="0"/>
              <a:t>1</a:t>
            </a:r>
            <a:r>
              <a:rPr lang="ko-KR" altLang="en-US" dirty="0" err="1"/>
              <a:t>년차</a:t>
            </a:r>
            <a:r>
              <a:rPr lang="ko-KR" altLang="en-US" dirty="0"/>
              <a:t> 대비 </a:t>
            </a:r>
            <a:r>
              <a:rPr lang="en-US" altLang="ko-KR" dirty="0"/>
              <a:t>7.5</a:t>
            </a:r>
            <a:r>
              <a:rPr lang="ko-KR" altLang="en-US" dirty="0"/>
              <a:t>배 증가하는 매출액을 일으킬 것으로 예상됩니다</a:t>
            </a:r>
            <a:r>
              <a:rPr lang="en-US" altLang="ko-KR" dirty="0"/>
              <a:t>. </a:t>
            </a:r>
            <a:r>
              <a:rPr lang="ko-KR" altLang="en-US" dirty="0"/>
              <a:t>해당 매출은 </a:t>
            </a:r>
            <a:r>
              <a:rPr lang="en-US" altLang="ko-KR" dirty="0" err="1"/>
              <a:t>ezPass</a:t>
            </a:r>
            <a:r>
              <a:rPr lang="ko-KR" altLang="en-US" dirty="0"/>
              <a:t>가 성공적으로 진입했을 시 </a:t>
            </a:r>
            <a:r>
              <a:rPr lang="ko-KR" altLang="en-US" dirty="0" err="1"/>
              <a:t>일으킬수</a:t>
            </a:r>
            <a:r>
              <a:rPr lang="ko-KR" altLang="en-US" dirty="0"/>
              <a:t> 있는 최대한 긍정적인 매출지표로 이해해주시면 감사하겠습니다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224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향후계획을 통해 발표를 마무리하고 각 주체들이 논의할 수 있는 시간을 가지려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오늘</a:t>
            </a:r>
            <a:r>
              <a:rPr lang="en-US" altLang="ko-KR" dirty="0"/>
              <a:t> </a:t>
            </a:r>
            <a:r>
              <a:rPr lang="en-US" altLang="ko-KR" dirty="0" err="1"/>
              <a:t>ezPass</a:t>
            </a:r>
            <a:r>
              <a:rPr lang="en-US" altLang="ko-KR" dirty="0"/>
              <a:t> </a:t>
            </a:r>
            <a:r>
              <a:rPr lang="ko-KR" altLang="en-US" dirty="0"/>
              <a:t>서비스 기획안을 </a:t>
            </a:r>
            <a:r>
              <a:rPr lang="ko-KR" altLang="en-US" dirty="0" err="1"/>
              <a:t>보고드렸습니다</a:t>
            </a:r>
            <a:r>
              <a:rPr lang="en-US" altLang="ko-KR" dirty="0"/>
              <a:t>. </a:t>
            </a:r>
            <a:r>
              <a:rPr lang="ko-KR" altLang="en-US" dirty="0"/>
              <a:t>해당 기획안을 </a:t>
            </a:r>
            <a:r>
              <a:rPr lang="ko-KR" altLang="en-US" dirty="0" err="1"/>
              <a:t>하마지마에서</a:t>
            </a:r>
            <a:r>
              <a:rPr lang="ko-KR" altLang="en-US" dirty="0"/>
              <a:t> 제공해온 일본시장요구를 분석하여</a:t>
            </a:r>
            <a:r>
              <a:rPr lang="en-US" altLang="ko-KR" dirty="0"/>
              <a:t> </a:t>
            </a:r>
            <a:r>
              <a:rPr lang="ko-KR" altLang="en-US" dirty="0"/>
              <a:t>유니온에서는 서비스 도입시장 분석</a:t>
            </a:r>
            <a:r>
              <a:rPr lang="en-US" altLang="ko-KR" dirty="0"/>
              <a:t>, </a:t>
            </a:r>
            <a:r>
              <a:rPr lang="ko-KR" altLang="en-US" dirty="0"/>
              <a:t>동종업계 경쟁사 분석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 err="1"/>
              <a:t>ezPass</a:t>
            </a:r>
            <a:r>
              <a:rPr lang="en-US" altLang="ko-KR" dirty="0"/>
              <a:t> </a:t>
            </a:r>
            <a:r>
              <a:rPr lang="ko-KR" altLang="en-US" dirty="0"/>
              <a:t>클라우드 서비스를 기획했으며 해당 서비스의 설계를 타임소프트에서 담당하여 제공했습니다</a:t>
            </a:r>
            <a:r>
              <a:rPr lang="en-US" altLang="ko-KR" dirty="0"/>
              <a:t>. </a:t>
            </a:r>
            <a:r>
              <a:rPr lang="ko-KR" altLang="en-US" dirty="0"/>
              <a:t>서비스 기획안 보고를 먼저 드린 이유는 각 주체들이 정확하게 우리가 어떤 서비스를 할 것인지에 대한 컨센서스를 이루기 </a:t>
            </a:r>
            <a:r>
              <a:rPr lang="ko-KR" altLang="en-US" dirty="0" err="1"/>
              <a:t>위함이었습니다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해당 서비스의 사업 타당성 보고를 약 한달 후인 </a:t>
            </a:r>
            <a:r>
              <a:rPr lang="en-US" altLang="ko-KR" dirty="0"/>
              <a:t>9.25</a:t>
            </a:r>
            <a:r>
              <a:rPr lang="ko-KR" altLang="en-US" dirty="0"/>
              <a:t>일에 드리려고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</a:t>
            </a:r>
            <a:r>
              <a:rPr lang="en-US" altLang="ko-KR" dirty="0"/>
              <a:t>, </a:t>
            </a:r>
            <a:r>
              <a:rPr lang="ko-KR" altLang="en-US" dirty="0" err="1"/>
              <a:t>타임소프트측에서는</a:t>
            </a:r>
            <a:r>
              <a:rPr lang="ko-KR" altLang="en-US" dirty="0"/>
              <a:t> </a:t>
            </a:r>
            <a:r>
              <a:rPr lang="en-US" altLang="ko-KR" dirty="0" err="1"/>
              <a:t>ezPass</a:t>
            </a:r>
            <a:r>
              <a:rPr lang="en-US" altLang="ko-KR" dirty="0"/>
              <a:t> cloud</a:t>
            </a:r>
            <a:r>
              <a:rPr lang="ko-KR" altLang="en-US" dirty="0"/>
              <a:t> 서비스를 위해 서비스 플랫폼 개발</a:t>
            </a:r>
            <a:r>
              <a:rPr lang="en-US" altLang="ko-KR" dirty="0"/>
              <a:t>, </a:t>
            </a:r>
            <a:r>
              <a:rPr lang="ko-KR" altLang="en-US" dirty="0"/>
              <a:t>그리고 운영 계획을 수립하고 전체적인 개발 비용과 일정을 산출할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하마지마사에서는</a:t>
            </a:r>
            <a:r>
              <a:rPr lang="ko-KR" altLang="en-US" dirty="0"/>
              <a:t> 해당 서비스를 어떻게 </a:t>
            </a:r>
            <a:r>
              <a:rPr lang="en-US" altLang="ko-KR" dirty="0"/>
              <a:t>5</a:t>
            </a:r>
            <a:r>
              <a:rPr lang="ko-KR" altLang="en-US" dirty="0"/>
              <a:t>개년간 판매할 것인지 계획을 수립하고</a:t>
            </a:r>
            <a:r>
              <a:rPr lang="en-US" altLang="ko-KR" dirty="0"/>
              <a:t>, </a:t>
            </a:r>
            <a:r>
              <a:rPr lang="ko-KR" altLang="en-US" dirty="0" err="1"/>
              <a:t>판매시</a:t>
            </a:r>
            <a:r>
              <a:rPr lang="ko-KR" altLang="en-US" dirty="0"/>
              <a:t> 발생하는 영업 커미션을 어떻게 분배할 것인지 등의 판매 전략을 수립하고</a:t>
            </a:r>
            <a:r>
              <a:rPr lang="en-US" altLang="ko-KR" dirty="0"/>
              <a:t>, </a:t>
            </a:r>
            <a:r>
              <a:rPr lang="ko-KR" altLang="en-US" dirty="0"/>
              <a:t>어떻게 영업 채널을 확보하고 확장할 것인지 계획을 수립할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정보들을 바탕으로 </a:t>
            </a:r>
            <a:r>
              <a:rPr lang="ko-KR" altLang="en-US" dirty="0" err="1"/>
              <a:t>유니온커뮤니티는</a:t>
            </a:r>
            <a:r>
              <a:rPr lang="ko-KR" altLang="en-US" dirty="0"/>
              <a:t> 사업 타당성을 분석하고</a:t>
            </a:r>
            <a:r>
              <a:rPr lang="en-US" altLang="ko-KR" dirty="0"/>
              <a:t>, fido2</a:t>
            </a:r>
            <a:r>
              <a:rPr lang="ko-KR" altLang="en-US" dirty="0"/>
              <a:t>가 적용될 경우 발생하는 개발 인력</a:t>
            </a:r>
            <a:r>
              <a:rPr lang="en-US" altLang="ko-KR" dirty="0"/>
              <a:t>, </a:t>
            </a:r>
            <a:r>
              <a:rPr lang="ko-KR" altLang="en-US" dirty="0"/>
              <a:t>비용</a:t>
            </a:r>
            <a:r>
              <a:rPr lang="en-US" altLang="ko-KR" dirty="0"/>
              <a:t>, </a:t>
            </a:r>
            <a:r>
              <a:rPr lang="ko-KR" altLang="en-US" dirty="0"/>
              <a:t>일정을 산출하며</a:t>
            </a:r>
            <a:r>
              <a:rPr lang="en-US" altLang="ko-KR" dirty="0"/>
              <a:t>, </a:t>
            </a:r>
            <a:r>
              <a:rPr lang="ko-KR" altLang="en-US" dirty="0"/>
              <a:t>더욱 세부적으로 서비스 시나리오를 구체화하고</a:t>
            </a:r>
            <a:r>
              <a:rPr lang="en-US" altLang="ko-KR" dirty="0"/>
              <a:t>, </a:t>
            </a:r>
            <a:r>
              <a:rPr lang="ko-KR" altLang="en-US" dirty="0"/>
              <a:t>산출된 개발비 및 투자비를 바탕으로 이용 요금 또한 세부적으로 검토를 할 예정입니다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각 주체들의 </a:t>
            </a:r>
            <a:r>
              <a:rPr lang="en-US" altLang="ko-KR" dirty="0"/>
              <a:t>R&amp;R</a:t>
            </a:r>
            <a:r>
              <a:rPr lang="ko-KR" altLang="en-US" dirty="0"/>
              <a:t>에 대해서 이 발표가 끝나면 재차 논의를 하는 것으로 </a:t>
            </a:r>
            <a:r>
              <a:rPr lang="ko-KR" altLang="en-US" dirty="0" err="1"/>
              <a:t>제안드리며</a:t>
            </a:r>
            <a:r>
              <a:rPr lang="en-US" altLang="ko-KR" dirty="0"/>
              <a:t>, </a:t>
            </a:r>
            <a:r>
              <a:rPr lang="ko-KR" altLang="en-US" dirty="0"/>
              <a:t>사업 타당성 보고 이후에는 법인 설립 및 운영계획을 검토하는 방향으로 프로젝트를 이끌어가고자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이상 </a:t>
            </a:r>
            <a:r>
              <a:rPr lang="en-US" altLang="ko-KR" dirty="0" err="1"/>
              <a:t>ezPass</a:t>
            </a:r>
            <a:r>
              <a:rPr lang="en-US" altLang="ko-KR" dirty="0"/>
              <a:t> </a:t>
            </a:r>
            <a:r>
              <a:rPr lang="ko-KR" altLang="en-US" dirty="0"/>
              <a:t>클라우드 서비스에 대한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06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PC</a:t>
            </a:r>
            <a:r>
              <a:rPr lang="ko-KR" altLang="en-US" dirty="0"/>
              <a:t> 로그인 서비스의 시나리오부터 말씀드리겠습니다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PC </a:t>
            </a:r>
            <a:r>
              <a:rPr lang="ko-KR" altLang="en-US" dirty="0"/>
              <a:t>로그인 서비스를 이용하는 방법은 간단한데요</a:t>
            </a:r>
            <a:r>
              <a:rPr lang="en-US" altLang="ko-KR" dirty="0"/>
              <a:t>, </a:t>
            </a:r>
            <a:r>
              <a:rPr lang="en-US" altLang="ko-KR" dirty="0" err="1"/>
              <a:t>ezPass</a:t>
            </a:r>
            <a:r>
              <a:rPr lang="en-US" altLang="ko-KR" dirty="0"/>
              <a:t> </a:t>
            </a:r>
            <a:r>
              <a:rPr lang="ko-KR" altLang="en-US" dirty="0"/>
              <a:t>클라이언트를 설치 후 필수 정보를 등록하고 승인을 받으면 즉시 얼굴을 인증할 수 있는 상태가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기본적으로 생체인식을 통해 윈도우에 로그인하는 기능이지만 추가적으로 등록이나 인증 시 </a:t>
            </a:r>
            <a:r>
              <a:rPr lang="ko-KR" altLang="en-US" dirty="0" err="1"/>
              <a:t>위변조를</a:t>
            </a:r>
            <a:r>
              <a:rPr lang="ko-KR" altLang="en-US" dirty="0"/>
              <a:t> 방지하는 </a:t>
            </a:r>
            <a:r>
              <a:rPr lang="ko-KR" altLang="en-US" dirty="0" err="1"/>
              <a:t>안티스푸핑</a:t>
            </a:r>
            <a:r>
              <a:rPr lang="ko-KR" altLang="en-US" dirty="0"/>
              <a:t> 기능과 비인가자가 카메라에 포착되었을 시 </a:t>
            </a:r>
            <a:endParaRPr lang="en-US" altLang="ko-KR" dirty="0"/>
          </a:p>
          <a:p>
            <a:r>
              <a:rPr lang="ko-KR" altLang="en-US" dirty="0"/>
              <a:t>화면을 </a:t>
            </a:r>
            <a:r>
              <a:rPr lang="ko-KR" altLang="en-US" dirty="0" err="1"/>
              <a:t>잠금하는</a:t>
            </a:r>
            <a:r>
              <a:rPr lang="ko-KR" altLang="en-US" dirty="0"/>
              <a:t> </a:t>
            </a:r>
            <a:r>
              <a:rPr lang="en-US" altLang="ko-KR" dirty="0"/>
              <a:t>Face Lock </a:t>
            </a:r>
            <a:r>
              <a:rPr lang="ko-KR" altLang="en-US" dirty="0"/>
              <a:t>기능이 </a:t>
            </a:r>
            <a:r>
              <a:rPr lang="ko-KR" altLang="en-US" dirty="0" err="1"/>
              <a:t>탑재되어있습니다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추가적으로 고성능 알고리즘을 통해 추출한 얼굴 데이터를 바탕으로 스트레스 지수를 분석하여 직원의 상태에 대해 관리자가 알 수 있도록 도와주는 서비스를 제공합니다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5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생체인식 기반의 </a:t>
            </a:r>
            <a:r>
              <a:rPr lang="en-US" altLang="ko-KR" dirty="0"/>
              <a:t>pc </a:t>
            </a:r>
            <a:r>
              <a:rPr lang="ko-KR" altLang="en-US" dirty="0"/>
              <a:t>로그인 서비스가 왜 시장이 커지고 있으며 어떠한 기업을 대상으로 서비스를 실시할 것인지 추가적으로 말씀드리도록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도표를 보시면 </a:t>
            </a:r>
            <a:r>
              <a:rPr lang="en-US" altLang="ko-KR" dirty="0"/>
              <a:t>Biometrics as a service </a:t>
            </a:r>
            <a:r>
              <a:rPr lang="ko-KR" altLang="en-US" dirty="0"/>
              <a:t>시장의 증가율입니다</a:t>
            </a:r>
            <a:r>
              <a:rPr lang="en-US" altLang="ko-KR" dirty="0"/>
              <a:t>. Biometrics as a service</a:t>
            </a:r>
            <a:r>
              <a:rPr lang="ko-KR" altLang="en-US" dirty="0"/>
              <a:t>는 단순이 생체인증 시장이 커지고 있다는 뜻이 아닌</a:t>
            </a:r>
            <a:r>
              <a:rPr lang="en-US" altLang="ko-KR" dirty="0"/>
              <a:t>, </a:t>
            </a:r>
            <a:r>
              <a:rPr lang="ko-KR" altLang="en-US" dirty="0" err="1"/>
              <a:t>생체인증게</a:t>
            </a:r>
            <a:r>
              <a:rPr lang="ko-KR" altLang="en-US" dirty="0"/>
              <a:t> 기반한 서비스들이 확대되고 고도화되고 있다는 뜻입니다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생체인식 금융 서비스</a:t>
            </a:r>
            <a:r>
              <a:rPr lang="en-US" altLang="ko-KR" dirty="0"/>
              <a:t>, </a:t>
            </a:r>
            <a:r>
              <a:rPr lang="ko-KR" altLang="en-US" dirty="0"/>
              <a:t>생체인식 공항 출입국</a:t>
            </a:r>
            <a:r>
              <a:rPr lang="en-US" altLang="ko-KR" dirty="0"/>
              <a:t>, </a:t>
            </a:r>
            <a:r>
              <a:rPr lang="ko-KR" altLang="en-US" dirty="0"/>
              <a:t>생체인식 출결 및 예약 서비스</a:t>
            </a:r>
            <a:r>
              <a:rPr lang="en-US" altLang="ko-KR" dirty="0"/>
              <a:t>, </a:t>
            </a:r>
            <a:r>
              <a:rPr lang="ko-KR" altLang="en-US" dirty="0"/>
              <a:t>물론 생체인식 기반의 근태</a:t>
            </a:r>
            <a:r>
              <a:rPr lang="en-US" altLang="ko-KR" dirty="0"/>
              <a:t>.</a:t>
            </a:r>
            <a:r>
              <a:rPr lang="ko-KR" altLang="en-US" dirty="0"/>
              <a:t>근무 관리서비스도 편리성과 보안성을 겸비했기 때문에 시장에서 니즈가 발생하고 있다는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시장이 커지면서 디지털 </a:t>
            </a:r>
            <a:r>
              <a:rPr lang="ko-KR" altLang="en-US" dirty="0" err="1"/>
              <a:t>트랜스포메이션이</a:t>
            </a:r>
            <a:r>
              <a:rPr lang="ko-KR" altLang="en-US" dirty="0"/>
              <a:t> 가속화되고 있는 가운데</a:t>
            </a:r>
            <a:r>
              <a:rPr lang="en-US" altLang="ko-KR" dirty="0"/>
              <a:t>, </a:t>
            </a:r>
            <a:r>
              <a:rPr lang="en-US" altLang="ko-KR" dirty="0" err="1"/>
              <a:t>ezPass</a:t>
            </a:r>
            <a:r>
              <a:rPr lang="en-US" altLang="ko-KR" dirty="0"/>
              <a:t> </a:t>
            </a:r>
            <a:r>
              <a:rPr lang="ko-KR" altLang="en-US" dirty="0"/>
              <a:t>클라우드의 핵심 타겟층을 </a:t>
            </a:r>
            <a:r>
              <a:rPr lang="en-US" altLang="ko-KR" dirty="0"/>
              <a:t>10</a:t>
            </a:r>
            <a:r>
              <a:rPr lang="ko-KR" altLang="en-US" dirty="0"/>
              <a:t>인 이상</a:t>
            </a:r>
            <a:r>
              <a:rPr lang="en-US" altLang="ko-KR" dirty="0"/>
              <a:t>, 300</a:t>
            </a:r>
            <a:r>
              <a:rPr lang="ko-KR" altLang="en-US" dirty="0"/>
              <a:t>인 이하의 중소기업으로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이유는 오른쪽에 보이는 도표처럼 중소기업의 디지털화 진행률은 </a:t>
            </a:r>
            <a:r>
              <a:rPr lang="en-US" altLang="ko-KR" dirty="0"/>
              <a:t>10</a:t>
            </a:r>
            <a:r>
              <a:rPr lang="ko-KR" altLang="en-US" dirty="0"/>
              <a:t>인 이상부터 급격히 올라가며</a:t>
            </a:r>
            <a:r>
              <a:rPr lang="en-US" altLang="ko-KR" dirty="0"/>
              <a:t>, </a:t>
            </a:r>
            <a:r>
              <a:rPr lang="ko-KR" altLang="en-US" dirty="0"/>
              <a:t>대부분 신기술을 도입할 의사가 있는 </a:t>
            </a:r>
            <a:r>
              <a:rPr lang="en-US" altLang="ko-KR" dirty="0"/>
              <a:t>3</a:t>
            </a:r>
            <a:r>
              <a:rPr lang="ko-KR" altLang="en-US" dirty="0"/>
              <a:t>단계와 </a:t>
            </a:r>
            <a:r>
              <a:rPr lang="en-US" altLang="ko-KR" dirty="0"/>
              <a:t>4</a:t>
            </a:r>
            <a:r>
              <a:rPr lang="ko-KR" altLang="en-US" dirty="0"/>
              <a:t>단계로 진화하고 있는 추세가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일본 법인 중소기업이 총 </a:t>
            </a:r>
            <a:r>
              <a:rPr lang="en-US" altLang="ko-KR" dirty="0"/>
              <a:t>171</a:t>
            </a:r>
            <a:r>
              <a:rPr lang="ko-KR" altLang="en-US" dirty="0"/>
              <a:t>만개로 집계되는데</a:t>
            </a:r>
            <a:r>
              <a:rPr lang="en-US" altLang="ko-KR" dirty="0"/>
              <a:t>, 10</a:t>
            </a:r>
            <a:r>
              <a:rPr lang="ko-KR" altLang="en-US" dirty="0"/>
              <a:t>인에서 </a:t>
            </a:r>
            <a:r>
              <a:rPr lang="en-US" altLang="ko-KR" dirty="0"/>
              <a:t>300</a:t>
            </a:r>
            <a:r>
              <a:rPr lang="ko-KR" altLang="en-US" dirty="0"/>
              <a:t>인의 직원을 가지고 있는 중소기업의 수는 약 </a:t>
            </a:r>
            <a:r>
              <a:rPr lang="en-US" altLang="ko-KR" dirty="0"/>
              <a:t>41</a:t>
            </a:r>
            <a:r>
              <a:rPr lang="ko-KR" altLang="en-US" dirty="0"/>
              <a:t>만개로 도입 가능 시장 자체는 전체 일본 중소기업의 약 </a:t>
            </a:r>
            <a:r>
              <a:rPr lang="en-US" altLang="ko-KR" dirty="0"/>
              <a:t>24% </a:t>
            </a:r>
            <a:r>
              <a:rPr lang="ko-KR" altLang="en-US" dirty="0"/>
              <a:t>가량으로 계산됩니다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실제로 이러한 서비스들을 제공하고 있는 기업들이 많은데</a:t>
            </a:r>
            <a:r>
              <a:rPr lang="en-US" altLang="ko-KR" dirty="0"/>
              <a:t>, </a:t>
            </a:r>
            <a:r>
              <a:rPr lang="ko-KR" altLang="en-US" dirty="0"/>
              <a:t>그 경쟁사들이 가지고 있는 서비스를 분석해보고 우리의 </a:t>
            </a:r>
            <a:r>
              <a:rPr lang="en-US" altLang="ko-KR" dirty="0" err="1"/>
              <a:t>ezPass</a:t>
            </a:r>
            <a:r>
              <a:rPr lang="ko-KR" altLang="en-US" dirty="0"/>
              <a:t>만의 유니크 </a:t>
            </a:r>
            <a:r>
              <a:rPr lang="ko-KR" altLang="en-US" dirty="0" err="1"/>
              <a:t>셀링</a:t>
            </a:r>
            <a:r>
              <a:rPr lang="ko-KR" altLang="en-US" dirty="0"/>
              <a:t> 포인트가 무엇인지 말씀드리겠습니다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6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히타치 </a:t>
            </a:r>
            <a:r>
              <a:rPr lang="ko-KR" altLang="en-US" dirty="0" err="1"/>
              <a:t>솔루션는</a:t>
            </a:r>
            <a:r>
              <a:rPr lang="ko-KR" altLang="en-US" dirty="0"/>
              <a:t> 다국적기업으로 다양한 지능형도시 솔루션</a:t>
            </a:r>
            <a:r>
              <a:rPr lang="en-US" altLang="ko-KR" dirty="0"/>
              <a:t>, </a:t>
            </a:r>
            <a:r>
              <a:rPr lang="ko-KR" altLang="en-US" dirty="0"/>
              <a:t>클라우드 서비스 등을 제공하고 생체인식 기반의 </a:t>
            </a:r>
            <a:r>
              <a:rPr lang="en-US" altLang="ko-KR" dirty="0"/>
              <a:t>pc </a:t>
            </a:r>
            <a:r>
              <a:rPr lang="ko-KR" altLang="en-US" dirty="0"/>
              <a:t>로그인과 </a:t>
            </a:r>
            <a:r>
              <a:rPr lang="en-US" altLang="ko-KR" dirty="0"/>
              <a:t>single sign on </a:t>
            </a:r>
            <a:r>
              <a:rPr lang="ko-KR" altLang="en-US" dirty="0"/>
              <a:t>서비스를 제공하고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Hitachi</a:t>
            </a:r>
            <a:r>
              <a:rPr lang="ko-KR" altLang="en-US" dirty="0"/>
              <a:t>사의 </a:t>
            </a:r>
            <a:r>
              <a:rPr lang="en-US" altLang="ko-KR" dirty="0"/>
              <a:t>pc</a:t>
            </a:r>
            <a:r>
              <a:rPr lang="ko-KR" altLang="en-US" dirty="0"/>
              <a:t>로그인 서비스 시나리오를 보시면 </a:t>
            </a:r>
            <a:r>
              <a:rPr lang="en-US" altLang="ko-KR" dirty="0"/>
              <a:t>pc</a:t>
            </a:r>
            <a:r>
              <a:rPr lang="ko-KR" altLang="en-US" dirty="0"/>
              <a:t>에 클라이언트를 설치하고 액티브 디렉토리에 있는 사용자 정보와 정책을 동기화 후 사용자가 로그온을 할 수 있도록 서비스를 제공하는데요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장표에는 </a:t>
            </a:r>
            <a:r>
              <a:rPr lang="en-US" altLang="ko-KR" dirty="0"/>
              <a:t>VPN</a:t>
            </a:r>
            <a:r>
              <a:rPr lang="ko-KR" altLang="en-US" dirty="0"/>
              <a:t>어플리케이션을 통한 </a:t>
            </a:r>
            <a:r>
              <a:rPr lang="en-US" altLang="ko-KR" dirty="0"/>
              <a:t>Single sign on</a:t>
            </a:r>
            <a:r>
              <a:rPr lang="ko-KR" altLang="en-US" dirty="0"/>
              <a:t>을 제공하고 있는 흐름도를 가져왔지만 </a:t>
            </a:r>
            <a:r>
              <a:rPr lang="en-US" altLang="ko-KR" dirty="0"/>
              <a:t>SAML</a:t>
            </a:r>
            <a:r>
              <a:rPr lang="ko-KR" altLang="en-US" dirty="0"/>
              <a:t> 프로토콜이나 클라이언트 방식의 </a:t>
            </a:r>
            <a:r>
              <a:rPr lang="ko-KR" altLang="en-US" dirty="0" err="1"/>
              <a:t>싱글사인온</a:t>
            </a:r>
            <a:r>
              <a:rPr lang="ko-KR" altLang="en-US" dirty="0"/>
              <a:t> 기능을 </a:t>
            </a:r>
            <a:r>
              <a:rPr lang="ko-KR" altLang="en-US" dirty="0" err="1"/>
              <a:t>제공하고있는데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싱글사인온</a:t>
            </a:r>
            <a:r>
              <a:rPr lang="ko-KR" altLang="en-US" dirty="0"/>
              <a:t> 기능에 대한 설명은 다음 서비스 </a:t>
            </a:r>
            <a:r>
              <a:rPr lang="ko-KR" altLang="en-US" dirty="0" err="1"/>
              <a:t>소개때</a:t>
            </a:r>
            <a:r>
              <a:rPr lang="ko-KR" altLang="en-US" dirty="0"/>
              <a:t> 자세히 </a:t>
            </a:r>
            <a:r>
              <a:rPr lang="ko-KR" altLang="en-US" dirty="0" err="1"/>
              <a:t>드리도록하겠습니다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ko-KR" altLang="en-US" dirty="0" err="1"/>
              <a:t>히타치사의</a:t>
            </a:r>
            <a:r>
              <a:rPr lang="ko-KR" altLang="en-US" dirty="0"/>
              <a:t> 피시로그인 영상도 한번 보시죠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02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Japan computer vision, JCV</a:t>
            </a:r>
            <a:r>
              <a:rPr lang="ko-KR" altLang="en-US" dirty="0"/>
              <a:t>라고 하는 회사의 생체인식 로그인 서비스입니다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서비스의 특징은 얼굴 로그인</a:t>
            </a:r>
            <a:r>
              <a:rPr lang="en-US" altLang="ko-KR" dirty="0"/>
              <a:t>, </a:t>
            </a:r>
            <a:r>
              <a:rPr lang="ko-KR" altLang="en-US" dirty="0" err="1"/>
              <a:t>싱글사인온</a:t>
            </a:r>
            <a:r>
              <a:rPr lang="en-US" altLang="ko-KR" dirty="0"/>
              <a:t>, </a:t>
            </a:r>
            <a:r>
              <a:rPr lang="ko-KR" altLang="en-US" dirty="0" err="1"/>
              <a:t>클라우드환경</a:t>
            </a:r>
            <a:r>
              <a:rPr lang="en-US" altLang="ko-KR" dirty="0"/>
              <a:t> </a:t>
            </a:r>
            <a:r>
              <a:rPr lang="ko-KR" altLang="en-US" dirty="0"/>
              <a:t>인증</a:t>
            </a:r>
            <a:r>
              <a:rPr lang="en-US" altLang="ko-KR" dirty="0"/>
              <a:t>, </a:t>
            </a:r>
            <a:r>
              <a:rPr lang="ko-KR" altLang="en-US" dirty="0"/>
              <a:t>그리고 모바일 인증이 포함되어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서비스는 인증을 본인의 기기가 아닌 클라우드에서 인증을 하는 점에서 </a:t>
            </a:r>
            <a:r>
              <a:rPr lang="en-US" altLang="ko-KR" dirty="0" err="1"/>
              <a:t>ezPass</a:t>
            </a:r>
            <a:r>
              <a:rPr lang="ko-KR" altLang="en-US" dirty="0"/>
              <a:t>와는 다른 점을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defTabSz="190561">
              <a:defRPr/>
            </a:pPr>
            <a:r>
              <a:rPr lang="ko-KR" altLang="en-US" dirty="0"/>
              <a:t>우선 </a:t>
            </a:r>
            <a:r>
              <a:rPr lang="ko-KR" altLang="en-US" dirty="0" err="1"/>
              <a:t>히타치사의</a:t>
            </a:r>
            <a:r>
              <a:rPr lang="ko-KR" altLang="en-US" dirty="0"/>
              <a:t> 피시로그인 영상도 한번 보시죠</a:t>
            </a:r>
            <a:r>
              <a:rPr lang="en-US" altLang="ko-KR" dirty="0"/>
              <a:t>.</a:t>
            </a:r>
          </a:p>
          <a:p>
            <a:pPr defTabSz="190561">
              <a:defRPr/>
            </a:pPr>
            <a:r>
              <a:rPr lang="ko-KR" altLang="en-US" dirty="0"/>
              <a:t>화면에서 보이는 로그온 뿐만 아니라 </a:t>
            </a:r>
            <a:r>
              <a:rPr lang="en-US" altLang="ko-KR" dirty="0"/>
              <a:t>JCV</a:t>
            </a:r>
            <a:r>
              <a:rPr lang="ko-KR" altLang="en-US" dirty="0"/>
              <a:t>사의 페이스 로그인 기능은 마스크와 온도 조건 설정과 같은 조건을 부가할 수 있고 기기를 등록하거나 사용자를 등록하는 기본 기능도 </a:t>
            </a:r>
            <a:r>
              <a:rPr lang="ko-KR" altLang="en-US" dirty="0" err="1"/>
              <a:t>포함되어있습니다</a:t>
            </a:r>
            <a:r>
              <a:rPr lang="en-US" altLang="ko-KR" dirty="0"/>
              <a:t>.</a:t>
            </a:r>
          </a:p>
          <a:p>
            <a:pPr defTabSz="190561">
              <a:defRPr/>
            </a:pPr>
            <a:endParaRPr lang="en-US" altLang="ko-KR" dirty="0"/>
          </a:p>
          <a:p>
            <a:pPr defTabSz="190561">
              <a:defRPr/>
            </a:pPr>
            <a:r>
              <a:rPr lang="ko-KR" altLang="en-US" dirty="0"/>
              <a:t>저희 </a:t>
            </a:r>
            <a:r>
              <a:rPr lang="en-US" altLang="ko-KR" dirty="0" err="1"/>
              <a:t>ezPass</a:t>
            </a:r>
            <a:r>
              <a:rPr lang="ko-KR" altLang="en-US" dirty="0"/>
              <a:t>가 </a:t>
            </a:r>
            <a:r>
              <a:rPr lang="ko-KR" altLang="en-US" dirty="0" err="1"/>
              <a:t>히타치사나</a:t>
            </a:r>
            <a:r>
              <a:rPr lang="ko-KR" altLang="en-US" dirty="0"/>
              <a:t> </a:t>
            </a:r>
            <a:r>
              <a:rPr lang="en-US" altLang="ko-KR" dirty="0"/>
              <a:t>JCV</a:t>
            </a:r>
            <a:r>
              <a:rPr lang="ko-KR" altLang="en-US" dirty="0"/>
              <a:t>사의 생체인식 얼굴 로그인과 가지는 경쟁적 우위점은 실시간 얼굴 감지를 할 수 있다는 것과 스트레스 지수 분석 기능을 탑재하고 있다는 것입니다</a:t>
            </a:r>
            <a:r>
              <a:rPr lang="en-US" altLang="ko-KR" dirty="0"/>
              <a:t>.</a:t>
            </a:r>
          </a:p>
          <a:p>
            <a:pPr defTabSz="190561">
              <a:defRPr/>
            </a:pPr>
            <a:r>
              <a:rPr lang="ko-KR" altLang="en-US" dirty="0" err="1"/>
              <a:t>히타치사나</a:t>
            </a:r>
            <a:r>
              <a:rPr lang="ko-KR" altLang="en-US" dirty="0"/>
              <a:t> </a:t>
            </a:r>
            <a:r>
              <a:rPr lang="en-US" altLang="ko-KR" dirty="0" err="1"/>
              <a:t>jcv</a:t>
            </a:r>
            <a:r>
              <a:rPr lang="ko-KR" altLang="en-US" dirty="0"/>
              <a:t>사는 얼굴을 한 번 로그인하고 끝인 인증수단으로만 사용하지만 </a:t>
            </a:r>
            <a:r>
              <a:rPr lang="en-US" altLang="ko-KR" dirty="0" err="1"/>
              <a:t>ezPass</a:t>
            </a:r>
            <a:r>
              <a:rPr lang="en-US" altLang="ko-KR" dirty="0"/>
              <a:t> </a:t>
            </a:r>
            <a:r>
              <a:rPr lang="ko-KR" altLang="en-US" dirty="0"/>
              <a:t>지속적으로 얼굴을 모니터링하여 다른 사람이 모니터를 보는 것을 방지하거나 스트레스 </a:t>
            </a:r>
            <a:r>
              <a:rPr lang="ko-KR" altLang="en-US" dirty="0" err="1"/>
              <a:t>분석을하여</a:t>
            </a:r>
            <a:r>
              <a:rPr lang="ko-KR" altLang="en-US" dirty="0"/>
              <a:t> 관리자에게 알려주는 등</a:t>
            </a:r>
            <a:r>
              <a:rPr lang="en-US" altLang="ko-KR" dirty="0"/>
              <a:t>,</a:t>
            </a:r>
          </a:p>
          <a:p>
            <a:pPr defTabSz="190561">
              <a:defRPr/>
            </a:pPr>
            <a:r>
              <a:rPr lang="ko-KR" altLang="en-US" dirty="0"/>
              <a:t>얼굴 모니터링에서 추출되는 데이터를 더욱 풍부하게 분석하여 고도화된 서비스를 제공할 수 있습니다</a:t>
            </a:r>
            <a:r>
              <a:rPr lang="en-US" altLang="ko-KR" dirty="0"/>
              <a:t>.</a:t>
            </a:r>
          </a:p>
          <a:p>
            <a:pPr defTabSz="190561"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20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다음 </a:t>
            </a:r>
            <a:r>
              <a:rPr lang="en-US" altLang="ko-KR" dirty="0" err="1"/>
              <a:t>ezLogin</a:t>
            </a:r>
            <a:r>
              <a:rPr lang="ko-KR" altLang="en-US" dirty="0"/>
              <a:t>서비스의 기능인 싱글 </a:t>
            </a:r>
            <a:r>
              <a:rPr lang="ko-KR" altLang="en-US" dirty="0" err="1"/>
              <a:t>사인온에</a:t>
            </a:r>
            <a:r>
              <a:rPr lang="ko-KR" altLang="en-US" dirty="0"/>
              <a:t> 대해 설명을 드리기 이전에 </a:t>
            </a:r>
            <a:r>
              <a:rPr lang="en-US" altLang="ko-KR" dirty="0"/>
              <a:t>single sign on </a:t>
            </a:r>
            <a:r>
              <a:rPr lang="ko-KR" altLang="en-US" dirty="0"/>
              <a:t>연동 방식에 대해 간단하게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흔히 하는 </a:t>
            </a:r>
            <a:r>
              <a:rPr lang="en-US" altLang="ko-KR" dirty="0"/>
              <a:t>SSO</a:t>
            </a:r>
            <a:r>
              <a:rPr lang="ko-KR" altLang="en-US" dirty="0"/>
              <a:t>에는 여러가지 방식들이 존재하고 </a:t>
            </a:r>
            <a:r>
              <a:rPr lang="en-US" altLang="ko-KR" dirty="0"/>
              <a:t>single sign on </a:t>
            </a:r>
            <a:r>
              <a:rPr lang="ko-KR" altLang="en-US" dirty="0"/>
              <a:t>과 비슷한 개념으로 </a:t>
            </a:r>
            <a:r>
              <a:rPr lang="en-US" altLang="ko-KR" dirty="0"/>
              <a:t>same sign on </a:t>
            </a:r>
            <a:r>
              <a:rPr lang="ko-KR" altLang="en-US" dirty="0"/>
              <a:t>이라는 방식이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대체적으로 저희가 아는 </a:t>
            </a:r>
            <a:r>
              <a:rPr lang="en-US" altLang="ko-KR" dirty="0"/>
              <a:t>single sign on</a:t>
            </a:r>
            <a:r>
              <a:rPr lang="ko-KR" altLang="en-US" dirty="0"/>
              <a:t>은 연합방식으로 티켓정보를 </a:t>
            </a:r>
            <a:r>
              <a:rPr lang="ko-KR" altLang="en-US" dirty="0" err="1"/>
              <a:t>옥타와</a:t>
            </a:r>
            <a:r>
              <a:rPr lang="ko-KR" altLang="en-US" dirty="0"/>
              <a:t> 같은 </a:t>
            </a:r>
            <a:r>
              <a:rPr lang="en-US" altLang="ko-KR" dirty="0"/>
              <a:t>IDP </a:t>
            </a:r>
            <a:r>
              <a:rPr lang="ko-KR" altLang="en-US" dirty="0"/>
              <a:t>업체들이 어플리케이션과 연동하여 사용자 인증을 거치는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이와 사뭇 다르게 </a:t>
            </a:r>
            <a:r>
              <a:rPr lang="en-US" altLang="ko-KR" dirty="0"/>
              <a:t>same sign on</a:t>
            </a:r>
            <a:r>
              <a:rPr lang="ko-KR" altLang="en-US" dirty="0"/>
              <a:t>기능은 별도로 설치된 에이전트에 </a:t>
            </a:r>
            <a:r>
              <a:rPr lang="en-US" altLang="ko-KR" dirty="0"/>
              <a:t>ID</a:t>
            </a:r>
            <a:r>
              <a:rPr lang="ko-KR" altLang="en-US" dirty="0"/>
              <a:t>와 패스워드를 기록하고 그 에이전트가 사용자 대신에 </a:t>
            </a:r>
            <a:r>
              <a:rPr lang="en-US" altLang="ko-KR" dirty="0"/>
              <a:t>ID</a:t>
            </a:r>
            <a:r>
              <a:rPr lang="ko-KR" altLang="en-US" dirty="0"/>
              <a:t>와 패스워드를 어플리케이션에 입력하여</a:t>
            </a:r>
            <a:endParaRPr lang="en-US" altLang="ko-KR" dirty="0"/>
          </a:p>
          <a:p>
            <a:r>
              <a:rPr lang="ko-KR" altLang="en-US" dirty="0"/>
              <a:t>자동으로 어플리케이션을 사용하는 방식입니다</a:t>
            </a:r>
            <a:r>
              <a:rPr lang="en-US" altLang="ko-KR" dirty="0"/>
              <a:t>. </a:t>
            </a:r>
            <a:r>
              <a:rPr lang="ko-KR" altLang="en-US" dirty="0"/>
              <a:t>해당방식으로는 별도의 어플리케이션과의 연동 없이도 초기에 </a:t>
            </a:r>
            <a:r>
              <a:rPr lang="en-US" altLang="ko-KR" dirty="0" err="1"/>
              <a:t>id,pw</a:t>
            </a:r>
            <a:r>
              <a:rPr lang="ko-KR" altLang="en-US" dirty="0"/>
              <a:t>를 입력하고 저장한다면 손쉽게 </a:t>
            </a:r>
            <a:r>
              <a:rPr lang="ko-KR" altLang="en-US" dirty="0" err="1"/>
              <a:t>서드파티</a:t>
            </a:r>
            <a:r>
              <a:rPr lang="ko-KR" altLang="en-US" dirty="0"/>
              <a:t> 어플리케이션을 이용할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ezPass</a:t>
            </a:r>
            <a:r>
              <a:rPr lang="ko-KR" altLang="en-US" dirty="0"/>
              <a:t>의 </a:t>
            </a:r>
            <a:r>
              <a:rPr lang="ko-KR" altLang="en-US" dirty="0" err="1"/>
              <a:t>싱글사인온은</a:t>
            </a:r>
            <a:r>
              <a:rPr lang="ko-KR" altLang="en-US" dirty="0"/>
              <a:t> 현재 </a:t>
            </a:r>
            <a:r>
              <a:rPr lang="en-US" altLang="ko-KR" dirty="0"/>
              <a:t>same sign on </a:t>
            </a:r>
            <a:r>
              <a:rPr lang="ko-KR" altLang="en-US" dirty="0"/>
              <a:t>방식으로 기획되었으며</a:t>
            </a:r>
            <a:r>
              <a:rPr lang="en-US" altLang="ko-KR" dirty="0"/>
              <a:t>, </a:t>
            </a:r>
            <a:r>
              <a:rPr lang="ko-KR" altLang="en-US" dirty="0"/>
              <a:t>추후에 </a:t>
            </a:r>
            <a:r>
              <a:rPr lang="en-US" altLang="ko-KR" dirty="0"/>
              <a:t>FIDO2 </a:t>
            </a:r>
            <a:r>
              <a:rPr lang="ko-KR" altLang="en-US" dirty="0"/>
              <a:t>인증방식이 도입되면 연합방식 또한 지원하여 확장성을 확보할 수 있도록 개발될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36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ezPass</a:t>
            </a:r>
            <a:r>
              <a:rPr lang="ko-KR" altLang="en-US" dirty="0"/>
              <a:t>의 </a:t>
            </a:r>
            <a:r>
              <a:rPr lang="en-US" altLang="ko-KR" dirty="0"/>
              <a:t>SSO </a:t>
            </a:r>
            <a:r>
              <a:rPr lang="ko-KR" altLang="en-US" dirty="0"/>
              <a:t>기능은 </a:t>
            </a:r>
            <a:r>
              <a:rPr lang="ko-KR" altLang="en-US" dirty="0" err="1"/>
              <a:t>말씀드린대로</a:t>
            </a:r>
            <a:r>
              <a:rPr lang="ko-KR" altLang="en-US" dirty="0"/>
              <a:t> 클라이언트 인증 방식을 채택하고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 err="1"/>
              <a:t>ezPass</a:t>
            </a:r>
            <a:r>
              <a:rPr lang="en-US" altLang="ko-KR" dirty="0"/>
              <a:t> </a:t>
            </a:r>
            <a:r>
              <a:rPr lang="ko-KR" altLang="en-US" dirty="0"/>
              <a:t>클라이언트를 설치 후 </a:t>
            </a:r>
            <a:r>
              <a:rPr lang="en-US" altLang="ko-KR" dirty="0"/>
              <a:t>ID/PW, </a:t>
            </a:r>
            <a:r>
              <a:rPr lang="ko-KR" altLang="en-US" dirty="0"/>
              <a:t>모바일</a:t>
            </a:r>
            <a:r>
              <a:rPr lang="en-US" altLang="ko-KR" dirty="0"/>
              <a:t>, </a:t>
            </a:r>
            <a:r>
              <a:rPr lang="ko-KR" altLang="en-US" dirty="0"/>
              <a:t>얼굴 인증을 거치고 나면 사용하고 싶은 어플리케이션을 선택 후 </a:t>
            </a:r>
            <a:r>
              <a:rPr lang="en-US" altLang="ko-KR" dirty="0"/>
              <a:t>ID/PW</a:t>
            </a:r>
            <a:r>
              <a:rPr lang="ko-KR" altLang="en-US" dirty="0"/>
              <a:t> 정보를 기입하고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등록이 완료되면 오른쪽에 보이시는 것처럼 바로 어플리케이션을 누르면 어플리케이션이 실행되고</a:t>
            </a:r>
            <a:r>
              <a:rPr lang="en-US" altLang="ko-KR" dirty="0"/>
              <a:t>, </a:t>
            </a:r>
            <a:r>
              <a:rPr lang="ko-KR" altLang="en-US" dirty="0"/>
              <a:t>클라이언트가 </a:t>
            </a:r>
            <a:r>
              <a:rPr lang="en-US" altLang="ko-KR" dirty="0"/>
              <a:t>ID/</a:t>
            </a:r>
            <a:r>
              <a:rPr lang="en-US" altLang="ko-KR" dirty="0" err="1"/>
              <a:t>pW</a:t>
            </a:r>
            <a:r>
              <a:rPr lang="ko-KR" altLang="en-US" dirty="0"/>
              <a:t>를 </a:t>
            </a:r>
            <a:r>
              <a:rPr lang="ko-KR" altLang="en-US" dirty="0" err="1"/>
              <a:t>밀어넣어</a:t>
            </a:r>
            <a:r>
              <a:rPr lang="ko-KR" altLang="en-US" dirty="0"/>
              <a:t> 어플리케이션이 실행되는 시나리오입니다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815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우선적으로 해당 시나리오를 선택한 이유는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SAML, </a:t>
            </a:r>
            <a:r>
              <a:rPr lang="ko-KR" altLang="en-US" dirty="0"/>
              <a:t>즉 연합 방식으로 인증을 진행하는 </a:t>
            </a:r>
            <a:r>
              <a:rPr lang="en-US" altLang="ko-KR" dirty="0"/>
              <a:t>SSO </a:t>
            </a:r>
            <a:r>
              <a:rPr lang="ko-KR" altLang="en-US" dirty="0"/>
              <a:t>시장에는 선두기업에 의한 반독점 구조로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마이크로소프트는 전체 시장의 </a:t>
            </a:r>
            <a:r>
              <a:rPr lang="en-US" altLang="ko-KR" dirty="0"/>
              <a:t>23.8%, Okta</a:t>
            </a:r>
            <a:r>
              <a:rPr lang="ko-KR" altLang="en-US" dirty="0"/>
              <a:t>는 전체시장의 약 </a:t>
            </a:r>
            <a:r>
              <a:rPr lang="en-US" altLang="ko-KR" dirty="0"/>
              <a:t>9%</a:t>
            </a:r>
            <a:r>
              <a:rPr lang="ko-KR" altLang="en-US" dirty="0"/>
              <a:t>정도를 차지하고 있기 때문에 신규 업체의 시장 진입 장벽이 명백히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SAML</a:t>
            </a:r>
            <a:r>
              <a:rPr lang="ko-KR" altLang="en-US" dirty="0"/>
              <a:t>프로토콜로 </a:t>
            </a:r>
            <a:r>
              <a:rPr lang="ko-KR" altLang="en-US" dirty="0" err="1"/>
              <a:t>연동하고자하는</a:t>
            </a:r>
            <a:r>
              <a:rPr lang="ko-KR" altLang="en-US" dirty="0"/>
              <a:t> 어플리케이션과 전체적으로 연동을 </a:t>
            </a:r>
            <a:r>
              <a:rPr lang="ko-KR" altLang="en-US" dirty="0" err="1"/>
              <a:t>진행해야하기</a:t>
            </a:r>
            <a:r>
              <a:rPr lang="ko-KR" altLang="en-US" dirty="0"/>
              <a:t> 때문에 막대한 초기 투자비용이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추가적으로 오른쪽 표는 기업 자본금별 클라우드 서비스 이용 현황인데요</a:t>
            </a:r>
            <a:r>
              <a:rPr lang="en-US" altLang="ko-KR" dirty="0"/>
              <a:t>, </a:t>
            </a:r>
            <a:r>
              <a:rPr lang="ko-KR" altLang="en-US" dirty="0"/>
              <a:t>저희가 </a:t>
            </a:r>
            <a:r>
              <a:rPr lang="ko-KR" altLang="en-US" dirty="0" err="1"/>
              <a:t>타게팅하는</a:t>
            </a:r>
            <a:r>
              <a:rPr lang="ko-KR" altLang="en-US" dirty="0"/>
              <a:t> </a:t>
            </a:r>
            <a:r>
              <a:rPr lang="en-US" altLang="ko-KR" dirty="0"/>
              <a:t>10~300</a:t>
            </a:r>
            <a:r>
              <a:rPr lang="ko-KR" altLang="en-US" dirty="0"/>
              <a:t>명 이하의 중소기업의 클라우드 서비스 사용률은 대기업에 비해 상당히 낮습니다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우선적으로 </a:t>
            </a:r>
            <a:r>
              <a:rPr lang="en-US" altLang="ko-KR" dirty="0"/>
              <a:t>Same sign on </a:t>
            </a:r>
            <a:r>
              <a:rPr lang="ko-KR" altLang="en-US" dirty="0"/>
              <a:t>기술을 도입하여 서비스 출시를 앞당기고 근태 및 근무 관리에 </a:t>
            </a:r>
            <a:r>
              <a:rPr lang="ko-KR" altLang="en-US" dirty="0" err="1"/>
              <a:t>특화시키며</a:t>
            </a:r>
            <a:r>
              <a:rPr lang="ko-KR" altLang="en-US" dirty="0"/>
              <a:t> </a:t>
            </a:r>
            <a:r>
              <a:rPr lang="en-US" altLang="ko-KR" dirty="0" err="1"/>
              <a:t>sso</a:t>
            </a:r>
            <a:r>
              <a:rPr lang="ko-KR" altLang="en-US" dirty="0"/>
              <a:t>를 부가기능으로 </a:t>
            </a:r>
            <a:r>
              <a:rPr lang="ko-KR" altLang="en-US" dirty="0" err="1"/>
              <a:t>포지셔닝한</a:t>
            </a:r>
            <a:r>
              <a:rPr lang="ko-KR" altLang="en-US" dirty="0"/>
              <a:t> 전략이 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4962-787F-4B52-9E44-ED95955DDF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26" Type="http://schemas.openxmlformats.org/officeDocument/2006/relationships/image" Target="../media/image26.png"/><Relationship Id="rId3" Type="http://schemas.openxmlformats.org/officeDocument/2006/relationships/image" Target="../media/image21.png"/><Relationship Id="rId21" Type="http://schemas.openxmlformats.org/officeDocument/2006/relationships/image" Target="../media/image295.png"/><Relationship Id="rId7" Type="http://schemas.openxmlformats.org/officeDocument/2006/relationships/image" Target="../media/image193.png"/><Relationship Id="rId12" Type="http://schemas.openxmlformats.org/officeDocument/2006/relationships/image" Target="../media/image25.png"/><Relationship Id="rId17" Type="http://schemas.openxmlformats.org/officeDocument/2006/relationships/image" Target="../media/image291.png"/><Relationship Id="rId25" Type="http://schemas.openxmlformats.org/officeDocument/2006/relationships/image" Target="../media/image29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286.png"/><Relationship Id="rId24" Type="http://schemas.openxmlformats.org/officeDocument/2006/relationships/image" Target="../media/image298.png"/><Relationship Id="rId5" Type="http://schemas.openxmlformats.org/officeDocument/2006/relationships/image" Target="../media/image282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10" Type="http://schemas.openxmlformats.org/officeDocument/2006/relationships/image" Target="../media/image285.png"/><Relationship Id="rId19" Type="http://schemas.openxmlformats.org/officeDocument/2006/relationships/image" Target="../media/image293.png"/><Relationship Id="rId4" Type="http://schemas.openxmlformats.org/officeDocument/2006/relationships/image" Target="../media/image24.png"/><Relationship Id="rId9" Type="http://schemas.openxmlformats.org/officeDocument/2006/relationships/image" Target="../media/image284.pn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7.png"/><Relationship Id="rId18" Type="http://schemas.openxmlformats.org/officeDocument/2006/relationships/image" Target="../media/image312.png"/><Relationship Id="rId26" Type="http://schemas.openxmlformats.org/officeDocument/2006/relationships/image" Target="../media/image320.png"/><Relationship Id="rId39" Type="http://schemas.openxmlformats.org/officeDocument/2006/relationships/image" Target="../media/image26.png"/><Relationship Id="rId21" Type="http://schemas.openxmlformats.org/officeDocument/2006/relationships/image" Target="../media/image315.png"/><Relationship Id="rId34" Type="http://schemas.openxmlformats.org/officeDocument/2006/relationships/image" Target="../media/image328.png"/><Relationship Id="rId7" Type="http://schemas.openxmlformats.org/officeDocument/2006/relationships/image" Target="../media/image302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5" Type="http://schemas.openxmlformats.org/officeDocument/2006/relationships/image" Target="../media/image319.png"/><Relationship Id="rId33" Type="http://schemas.openxmlformats.org/officeDocument/2006/relationships/image" Target="../media/image327.png"/><Relationship Id="rId38" Type="http://schemas.openxmlformats.org/officeDocument/2006/relationships/image" Target="../media/image3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0.png"/><Relationship Id="rId20" Type="http://schemas.openxmlformats.org/officeDocument/2006/relationships/image" Target="../media/image314.png"/><Relationship Id="rId29" Type="http://schemas.openxmlformats.org/officeDocument/2006/relationships/image" Target="../media/image3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11" Type="http://schemas.openxmlformats.org/officeDocument/2006/relationships/image" Target="../media/image305.png"/><Relationship Id="rId24" Type="http://schemas.openxmlformats.org/officeDocument/2006/relationships/image" Target="../media/image318.png"/><Relationship Id="rId32" Type="http://schemas.openxmlformats.org/officeDocument/2006/relationships/image" Target="../media/image326.png"/><Relationship Id="rId37" Type="http://schemas.openxmlformats.org/officeDocument/2006/relationships/image" Target="../media/image331.png"/><Relationship Id="rId5" Type="http://schemas.openxmlformats.org/officeDocument/2006/relationships/image" Target="../media/image300.png"/><Relationship Id="rId15" Type="http://schemas.openxmlformats.org/officeDocument/2006/relationships/image" Target="../media/image309.png"/><Relationship Id="rId23" Type="http://schemas.openxmlformats.org/officeDocument/2006/relationships/image" Target="../media/image317.png"/><Relationship Id="rId28" Type="http://schemas.openxmlformats.org/officeDocument/2006/relationships/image" Target="../media/image322.png"/><Relationship Id="rId36" Type="http://schemas.openxmlformats.org/officeDocument/2006/relationships/image" Target="../media/image330.png"/><Relationship Id="rId10" Type="http://schemas.openxmlformats.org/officeDocument/2006/relationships/image" Target="../media/image304.png"/><Relationship Id="rId19" Type="http://schemas.openxmlformats.org/officeDocument/2006/relationships/image" Target="../media/image313.png"/><Relationship Id="rId31" Type="http://schemas.openxmlformats.org/officeDocument/2006/relationships/image" Target="../media/image325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Relationship Id="rId14" Type="http://schemas.openxmlformats.org/officeDocument/2006/relationships/image" Target="../media/image308.png"/><Relationship Id="rId22" Type="http://schemas.openxmlformats.org/officeDocument/2006/relationships/image" Target="../media/image316.png"/><Relationship Id="rId27" Type="http://schemas.openxmlformats.org/officeDocument/2006/relationships/image" Target="../media/image321.png"/><Relationship Id="rId30" Type="http://schemas.openxmlformats.org/officeDocument/2006/relationships/image" Target="../media/image324.png"/><Relationship Id="rId35" Type="http://schemas.openxmlformats.org/officeDocument/2006/relationships/image" Target="../media/image329.png"/><Relationship Id="rId8" Type="http://schemas.openxmlformats.org/officeDocument/2006/relationships/image" Target="../media/image303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.png"/><Relationship Id="rId18" Type="http://schemas.openxmlformats.org/officeDocument/2006/relationships/image" Target="../media/image346.png"/><Relationship Id="rId26" Type="http://schemas.openxmlformats.org/officeDocument/2006/relationships/image" Target="../media/image353.png"/><Relationship Id="rId39" Type="http://schemas.openxmlformats.org/officeDocument/2006/relationships/image" Target="../media/image242.png"/><Relationship Id="rId21" Type="http://schemas.openxmlformats.org/officeDocument/2006/relationships/image" Target="../media/image349.png"/><Relationship Id="rId34" Type="http://schemas.openxmlformats.org/officeDocument/2006/relationships/image" Target="../media/image361.png"/><Relationship Id="rId42" Type="http://schemas.openxmlformats.org/officeDocument/2006/relationships/image" Target="../media/image249.png"/><Relationship Id="rId47" Type="http://schemas.openxmlformats.org/officeDocument/2006/relationships/image" Target="../media/image370.png"/><Relationship Id="rId50" Type="http://schemas.openxmlformats.org/officeDocument/2006/relationships/image" Target="../media/image373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4.png"/><Relationship Id="rId29" Type="http://schemas.openxmlformats.org/officeDocument/2006/relationships/image" Target="../media/image356.png"/><Relationship Id="rId11" Type="http://schemas.openxmlformats.org/officeDocument/2006/relationships/image" Target="../media/image339.png"/><Relationship Id="rId24" Type="http://schemas.openxmlformats.org/officeDocument/2006/relationships/image" Target="../media/image351.png"/><Relationship Id="rId32" Type="http://schemas.openxmlformats.org/officeDocument/2006/relationships/image" Target="../media/image359.png"/><Relationship Id="rId37" Type="http://schemas.openxmlformats.org/officeDocument/2006/relationships/image" Target="../media/image364.png"/><Relationship Id="rId40" Type="http://schemas.openxmlformats.org/officeDocument/2006/relationships/image" Target="../media/image243.png"/><Relationship Id="rId45" Type="http://schemas.openxmlformats.org/officeDocument/2006/relationships/image" Target="../media/image368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23" Type="http://schemas.openxmlformats.org/officeDocument/2006/relationships/image" Target="../media/image350.png"/><Relationship Id="rId28" Type="http://schemas.openxmlformats.org/officeDocument/2006/relationships/image" Target="../media/image355.png"/><Relationship Id="rId36" Type="http://schemas.openxmlformats.org/officeDocument/2006/relationships/image" Target="../media/image363.png"/><Relationship Id="rId49" Type="http://schemas.openxmlformats.org/officeDocument/2006/relationships/image" Target="../media/image372.png"/><Relationship Id="rId10" Type="http://schemas.openxmlformats.org/officeDocument/2006/relationships/image" Target="../media/image338.png"/><Relationship Id="rId19" Type="http://schemas.openxmlformats.org/officeDocument/2006/relationships/image" Target="../media/image347.png"/><Relationship Id="rId31" Type="http://schemas.openxmlformats.org/officeDocument/2006/relationships/image" Target="../media/image358.png"/><Relationship Id="rId44" Type="http://schemas.openxmlformats.org/officeDocument/2006/relationships/image" Target="../media/image367.png"/><Relationship Id="rId4" Type="http://schemas.openxmlformats.org/officeDocument/2006/relationships/image" Target="../media/image24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Relationship Id="rId22" Type="http://schemas.openxmlformats.org/officeDocument/2006/relationships/image" Target="../media/image25.png"/><Relationship Id="rId27" Type="http://schemas.openxmlformats.org/officeDocument/2006/relationships/image" Target="../media/image354.png"/><Relationship Id="rId30" Type="http://schemas.openxmlformats.org/officeDocument/2006/relationships/image" Target="../media/image357.png"/><Relationship Id="rId35" Type="http://schemas.openxmlformats.org/officeDocument/2006/relationships/image" Target="../media/image362.png"/><Relationship Id="rId43" Type="http://schemas.openxmlformats.org/officeDocument/2006/relationships/image" Target="../media/image366.png"/><Relationship Id="rId48" Type="http://schemas.openxmlformats.org/officeDocument/2006/relationships/image" Target="../media/image371.png"/><Relationship Id="rId8" Type="http://schemas.openxmlformats.org/officeDocument/2006/relationships/image" Target="../media/image336.png"/><Relationship Id="rId51" Type="http://schemas.openxmlformats.org/officeDocument/2006/relationships/image" Target="../media/image26.png"/><Relationship Id="rId3" Type="http://schemas.openxmlformats.org/officeDocument/2006/relationships/image" Target="../media/image21.png"/><Relationship Id="rId12" Type="http://schemas.openxmlformats.org/officeDocument/2006/relationships/image" Target="../media/image340.png"/><Relationship Id="rId17" Type="http://schemas.openxmlformats.org/officeDocument/2006/relationships/image" Target="../media/image345.png"/><Relationship Id="rId25" Type="http://schemas.openxmlformats.org/officeDocument/2006/relationships/image" Target="../media/image352.png"/><Relationship Id="rId33" Type="http://schemas.openxmlformats.org/officeDocument/2006/relationships/image" Target="../media/image360.png"/><Relationship Id="rId38" Type="http://schemas.openxmlformats.org/officeDocument/2006/relationships/image" Target="../media/image365.png"/><Relationship Id="rId46" Type="http://schemas.openxmlformats.org/officeDocument/2006/relationships/image" Target="../media/image369.png"/><Relationship Id="rId20" Type="http://schemas.openxmlformats.org/officeDocument/2006/relationships/image" Target="../media/image348.png"/><Relationship Id="rId41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390.png"/><Relationship Id="rId39" Type="http://schemas.openxmlformats.org/officeDocument/2006/relationships/image" Target="../media/image397.png"/><Relationship Id="rId21" Type="http://schemas.openxmlformats.org/officeDocument/2006/relationships/image" Target="../media/image385.png"/><Relationship Id="rId34" Type="http://schemas.openxmlformats.org/officeDocument/2006/relationships/image" Target="../media/image372.png"/><Relationship Id="rId42" Type="http://schemas.openxmlformats.org/officeDocument/2006/relationships/image" Target="../media/image399.png"/><Relationship Id="rId7" Type="http://schemas.openxmlformats.org/officeDocument/2006/relationships/image" Target="../media/image25.png"/><Relationship Id="rId2" Type="http://schemas.openxmlformats.org/officeDocument/2006/relationships/video" Target="../media/media3.mp4"/><Relationship Id="rId16" Type="http://schemas.openxmlformats.org/officeDocument/2006/relationships/image" Target="../media/image382.png"/><Relationship Id="rId29" Type="http://schemas.openxmlformats.org/officeDocument/2006/relationships/image" Target="../media/image393.png"/><Relationship Id="rId1" Type="http://schemas.microsoft.com/office/2007/relationships/media" Target="../media/media3.mp4"/><Relationship Id="rId6" Type="http://schemas.openxmlformats.org/officeDocument/2006/relationships/image" Target="../media/image24.png"/><Relationship Id="rId11" Type="http://schemas.openxmlformats.org/officeDocument/2006/relationships/image" Target="../media/image377.png"/><Relationship Id="rId24" Type="http://schemas.openxmlformats.org/officeDocument/2006/relationships/image" Target="../media/image388.png"/><Relationship Id="rId32" Type="http://schemas.openxmlformats.org/officeDocument/2006/relationships/image" Target="../media/image242.png"/><Relationship Id="rId37" Type="http://schemas.openxmlformats.org/officeDocument/2006/relationships/image" Target="../media/image396.png"/><Relationship Id="rId40" Type="http://schemas.openxmlformats.org/officeDocument/2006/relationships/image" Target="../media/image398.png"/><Relationship Id="rId45" Type="http://schemas.openxmlformats.org/officeDocument/2006/relationships/image" Target="../media/image402.png"/><Relationship Id="rId5" Type="http://schemas.openxmlformats.org/officeDocument/2006/relationships/image" Target="../media/image21.png"/><Relationship Id="rId15" Type="http://schemas.openxmlformats.org/officeDocument/2006/relationships/image" Target="../media/image381.png"/><Relationship Id="rId23" Type="http://schemas.openxmlformats.org/officeDocument/2006/relationships/image" Target="../media/image387.png"/><Relationship Id="rId28" Type="http://schemas.openxmlformats.org/officeDocument/2006/relationships/image" Target="../media/image392.png"/><Relationship Id="rId36" Type="http://schemas.openxmlformats.org/officeDocument/2006/relationships/image" Target="../media/image249.png"/><Relationship Id="rId10" Type="http://schemas.openxmlformats.org/officeDocument/2006/relationships/image" Target="../media/image376.png"/><Relationship Id="rId19" Type="http://schemas.openxmlformats.org/officeDocument/2006/relationships/image" Target="../media/image225.png"/><Relationship Id="rId31" Type="http://schemas.openxmlformats.org/officeDocument/2006/relationships/image" Target="../media/image395.png"/><Relationship Id="rId44" Type="http://schemas.openxmlformats.org/officeDocument/2006/relationships/image" Target="../media/image40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75.png"/><Relationship Id="rId14" Type="http://schemas.openxmlformats.org/officeDocument/2006/relationships/image" Target="../media/image380.png"/><Relationship Id="rId22" Type="http://schemas.openxmlformats.org/officeDocument/2006/relationships/image" Target="../media/image386.png"/><Relationship Id="rId27" Type="http://schemas.openxmlformats.org/officeDocument/2006/relationships/image" Target="../media/image391.png"/><Relationship Id="rId30" Type="http://schemas.openxmlformats.org/officeDocument/2006/relationships/image" Target="../media/image394.png"/><Relationship Id="rId35" Type="http://schemas.openxmlformats.org/officeDocument/2006/relationships/image" Target="../media/image248.png"/><Relationship Id="rId43" Type="http://schemas.openxmlformats.org/officeDocument/2006/relationships/image" Target="../media/image400.png"/><Relationship Id="rId8" Type="http://schemas.openxmlformats.org/officeDocument/2006/relationships/image" Target="../media/image374.png"/><Relationship Id="rId3" Type="http://schemas.openxmlformats.org/officeDocument/2006/relationships/slideLayout" Target="../slideLayouts/slideLayout1.xml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389.png"/><Relationship Id="rId33" Type="http://schemas.openxmlformats.org/officeDocument/2006/relationships/image" Target="../media/image243.png"/><Relationship Id="rId38" Type="http://schemas.openxmlformats.org/officeDocument/2006/relationships/image" Target="../media/image371.png"/><Relationship Id="rId46" Type="http://schemas.openxmlformats.org/officeDocument/2006/relationships/image" Target="../media/image26.png"/><Relationship Id="rId20" Type="http://schemas.openxmlformats.org/officeDocument/2006/relationships/image" Target="../media/image226.png"/><Relationship Id="rId41" Type="http://schemas.openxmlformats.org/officeDocument/2006/relationships/image" Target="../media/image3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13" Type="http://schemas.openxmlformats.org/officeDocument/2006/relationships/image" Target="../media/image411.png"/><Relationship Id="rId3" Type="http://schemas.openxmlformats.org/officeDocument/2006/relationships/image" Target="../media/image24.png"/><Relationship Id="rId7" Type="http://schemas.openxmlformats.org/officeDocument/2006/relationships/image" Target="../media/image406.pn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" Type="http://schemas.openxmlformats.org/officeDocument/2006/relationships/image" Target="../media/image21.png"/><Relationship Id="rId16" Type="http://schemas.openxmlformats.org/officeDocument/2006/relationships/image" Target="../media/image4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png"/><Relationship Id="rId11" Type="http://schemas.openxmlformats.org/officeDocument/2006/relationships/image" Target="../media/image409.png"/><Relationship Id="rId5" Type="http://schemas.openxmlformats.org/officeDocument/2006/relationships/image" Target="../media/image404.png"/><Relationship Id="rId15" Type="http://schemas.openxmlformats.org/officeDocument/2006/relationships/image" Target="../media/image413.png"/><Relationship Id="rId10" Type="http://schemas.openxmlformats.org/officeDocument/2006/relationships/image" Target="../media/image25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Relationship Id="rId14" Type="http://schemas.openxmlformats.org/officeDocument/2006/relationships/image" Target="../media/image41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2.png"/><Relationship Id="rId18" Type="http://schemas.openxmlformats.org/officeDocument/2006/relationships/image" Target="../media/image427.png"/><Relationship Id="rId26" Type="http://schemas.openxmlformats.org/officeDocument/2006/relationships/image" Target="../media/image435.png"/><Relationship Id="rId39" Type="http://schemas.openxmlformats.org/officeDocument/2006/relationships/image" Target="../media/image448.png"/><Relationship Id="rId21" Type="http://schemas.openxmlformats.org/officeDocument/2006/relationships/image" Target="../media/image430.png"/><Relationship Id="rId34" Type="http://schemas.openxmlformats.org/officeDocument/2006/relationships/image" Target="../media/image443.png"/><Relationship Id="rId42" Type="http://schemas.openxmlformats.org/officeDocument/2006/relationships/image" Target="../media/image451.png"/><Relationship Id="rId47" Type="http://schemas.openxmlformats.org/officeDocument/2006/relationships/image" Target="../media/image456.png"/><Relationship Id="rId50" Type="http://schemas.openxmlformats.org/officeDocument/2006/relationships/image" Target="../media/image459.png"/><Relationship Id="rId7" Type="http://schemas.openxmlformats.org/officeDocument/2006/relationships/image" Target="../media/image407.png"/><Relationship Id="rId2" Type="http://schemas.openxmlformats.org/officeDocument/2006/relationships/image" Target="../media/image21.png"/><Relationship Id="rId16" Type="http://schemas.openxmlformats.org/officeDocument/2006/relationships/image" Target="../media/image425.png"/><Relationship Id="rId29" Type="http://schemas.openxmlformats.org/officeDocument/2006/relationships/image" Target="../media/image438.png"/><Relationship Id="rId11" Type="http://schemas.openxmlformats.org/officeDocument/2006/relationships/image" Target="../media/image420.png"/><Relationship Id="rId24" Type="http://schemas.openxmlformats.org/officeDocument/2006/relationships/image" Target="../media/image433.png"/><Relationship Id="rId32" Type="http://schemas.openxmlformats.org/officeDocument/2006/relationships/image" Target="../media/image441.png"/><Relationship Id="rId37" Type="http://schemas.openxmlformats.org/officeDocument/2006/relationships/image" Target="../media/image446.png"/><Relationship Id="rId40" Type="http://schemas.openxmlformats.org/officeDocument/2006/relationships/image" Target="../media/image449.png"/><Relationship Id="rId45" Type="http://schemas.openxmlformats.org/officeDocument/2006/relationships/image" Target="../media/image454.png"/><Relationship Id="rId5" Type="http://schemas.openxmlformats.org/officeDocument/2006/relationships/image" Target="../media/image24.png"/><Relationship Id="rId15" Type="http://schemas.openxmlformats.org/officeDocument/2006/relationships/image" Target="../media/image424.png"/><Relationship Id="rId23" Type="http://schemas.openxmlformats.org/officeDocument/2006/relationships/image" Target="../media/image432.png"/><Relationship Id="rId28" Type="http://schemas.openxmlformats.org/officeDocument/2006/relationships/image" Target="../media/image437.png"/><Relationship Id="rId36" Type="http://schemas.openxmlformats.org/officeDocument/2006/relationships/image" Target="../media/image445.png"/><Relationship Id="rId49" Type="http://schemas.openxmlformats.org/officeDocument/2006/relationships/image" Target="../media/image458.png"/><Relationship Id="rId10" Type="http://schemas.openxmlformats.org/officeDocument/2006/relationships/image" Target="../media/image419.png"/><Relationship Id="rId19" Type="http://schemas.openxmlformats.org/officeDocument/2006/relationships/image" Target="../media/image428.png"/><Relationship Id="rId31" Type="http://schemas.openxmlformats.org/officeDocument/2006/relationships/image" Target="../media/image440.png"/><Relationship Id="rId44" Type="http://schemas.openxmlformats.org/officeDocument/2006/relationships/image" Target="../media/image453.png"/><Relationship Id="rId4" Type="http://schemas.openxmlformats.org/officeDocument/2006/relationships/image" Target="../media/image417.png"/><Relationship Id="rId9" Type="http://schemas.openxmlformats.org/officeDocument/2006/relationships/image" Target="../media/image25.png"/><Relationship Id="rId14" Type="http://schemas.openxmlformats.org/officeDocument/2006/relationships/image" Target="../media/image423.png"/><Relationship Id="rId22" Type="http://schemas.openxmlformats.org/officeDocument/2006/relationships/image" Target="../media/image431.png"/><Relationship Id="rId27" Type="http://schemas.openxmlformats.org/officeDocument/2006/relationships/image" Target="../media/image436.png"/><Relationship Id="rId30" Type="http://schemas.openxmlformats.org/officeDocument/2006/relationships/image" Target="../media/image439.png"/><Relationship Id="rId35" Type="http://schemas.openxmlformats.org/officeDocument/2006/relationships/image" Target="../media/image444.png"/><Relationship Id="rId43" Type="http://schemas.openxmlformats.org/officeDocument/2006/relationships/image" Target="../media/image452.png"/><Relationship Id="rId48" Type="http://schemas.openxmlformats.org/officeDocument/2006/relationships/image" Target="../media/image457.png"/><Relationship Id="rId8" Type="http://schemas.openxmlformats.org/officeDocument/2006/relationships/image" Target="../media/image408.png"/><Relationship Id="rId3" Type="http://schemas.openxmlformats.org/officeDocument/2006/relationships/image" Target="../media/image416.png"/><Relationship Id="rId12" Type="http://schemas.openxmlformats.org/officeDocument/2006/relationships/image" Target="../media/image421.png"/><Relationship Id="rId17" Type="http://schemas.openxmlformats.org/officeDocument/2006/relationships/image" Target="../media/image426.png"/><Relationship Id="rId25" Type="http://schemas.openxmlformats.org/officeDocument/2006/relationships/image" Target="../media/image434.png"/><Relationship Id="rId33" Type="http://schemas.openxmlformats.org/officeDocument/2006/relationships/image" Target="../media/image442.png"/><Relationship Id="rId38" Type="http://schemas.openxmlformats.org/officeDocument/2006/relationships/image" Target="../media/image447.png"/><Relationship Id="rId46" Type="http://schemas.openxmlformats.org/officeDocument/2006/relationships/image" Target="../media/image455.png"/><Relationship Id="rId20" Type="http://schemas.openxmlformats.org/officeDocument/2006/relationships/image" Target="../media/image429.png"/><Relationship Id="rId41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46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3.png"/><Relationship Id="rId18" Type="http://schemas.openxmlformats.org/officeDocument/2006/relationships/image" Target="../media/image478.png"/><Relationship Id="rId26" Type="http://schemas.openxmlformats.org/officeDocument/2006/relationships/image" Target="../media/image484.png"/><Relationship Id="rId39" Type="http://schemas.openxmlformats.org/officeDocument/2006/relationships/image" Target="../media/image497.png"/><Relationship Id="rId21" Type="http://schemas.openxmlformats.org/officeDocument/2006/relationships/image" Target="../media/image322.png"/><Relationship Id="rId34" Type="http://schemas.openxmlformats.org/officeDocument/2006/relationships/image" Target="../media/image492.png"/><Relationship Id="rId42" Type="http://schemas.openxmlformats.org/officeDocument/2006/relationships/image" Target="../media/image500.png"/><Relationship Id="rId47" Type="http://schemas.openxmlformats.org/officeDocument/2006/relationships/image" Target="../media/image24.png"/><Relationship Id="rId50" Type="http://schemas.openxmlformats.org/officeDocument/2006/relationships/image" Target="../media/image506.png"/><Relationship Id="rId7" Type="http://schemas.openxmlformats.org/officeDocument/2006/relationships/image" Target="../media/image46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6.png"/><Relationship Id="rId29" Type="http://schemas.openxmlformats.org/officeDocument/2006/relationships/image" Target="../media/image487.png"/><Relationship Id="rId11" Type="http://schemas.openxmlformats.org/officeDocument/2006/relationships/image" Target="../media/image471.png"/><Relationship Id="rId24" Type="http://schemas.openxmlformats.org/officeDocument/2006/relationships/image" Target="../media/image482.png"/><Relationship Id="rId32" Type="http://schemas.openxmlformats.org/officeDocument/2006/relationships/image" Target="../media/image490.png"/><Relationship Id="rId37" Type="http://schemas.openxmlformats.org/officeDocument/2006/relationships/image" Target="../media/image495.png"/><Relationship Id="rId40" Type="http://schemas.openxmlformats.org/officeDocument/2006/relationships/image" Target="../media/image498.png"/><Relationship Id="rId45" Type="http://schemas.openxmlformats.org/officeDocument/2006/relationships/image" Target="../media/image503.png"/><Relationship Id="rId53" Type="http://schemas.openxmlformats.org/officeDocument/2006/relationships/image" Target="../media/image26.png"/><Relationship Id="rId5" Type="http://schemas.openxmlformats.org/officeDocument/2006/relationships/image" Target="../media/image465.png"/><Relationship Id="rId10" Type="http://schemas.openxmlformats.org/officeDocument/2006/relationships/image" Target="../media/image470.png"/><Relationship Id="rId19" Type="http://schemas.openxmlformats.org/officeDocument/2006/relationships/image" Target="../media/image479.png"/><Relationship Id="rId31" Type="http://schemas.openxmlformats.org/officeDocument/2006/relationships/image" Target="../media/image489.png"/><Relationship Id="rId44" Type="http://schemas.openxmlformats.org/officeDocument/2006/relationships/image" Target="../media/image502.png"/><Relationship Id="rId52" Type="http://schemas.openxmlformats.org/officeDocument/2006/relationships/image" Target="../media/image508.png"/><Relationship Id="rId4" Type="http://schemas.openxmlformats.org/officeDocument/2006/relationships/image" Target="../media/image464.png"/><Relationship Id="rId9" Type="http://schemas.openxmlformats.org/officeDocument/2006/relationships/image" Target="../media/image469.png"/><Relationship Id="rId14" Type="http://schemas.openxmlformats.org/officeDocument/2006/relationships/image" Target="../media/image474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Relationship Id="rId30" Type="http://schemas.openxmlformats.org/officeDocument/2006/relationships/image" Target="../media/image488.png"/><Relationship Id="rId35" Type="http://schemas.openxmlformats.org/officeDocument/2006/relationships/image" Target="../media/image493.png"/><Relationship Id="rId43" Type="http://schemas.openxmlformats.org/officeDocument/2006/relationships/image" Target="../media/image501.png"/><Relationship Id="rId48" Type="http://schemas.openxmlformats.org/officeDocument/2006/relationships/image" Target="../media/image25.png"/><Relationship Id="rId8" Type="http://schemas.openxmlformats.org/officeDocument/2006/relationships/image" Target="../media/image468.png"/><Relationship Id="rId51" Type="http://schemas.openxmlformats.org/officeDocument/2006/relationships/image" Target="../media/image507.png"/><Relationship Id="rId3" Type="http://schemas.openxmlformats.org/officeDocument/2006/relationships/image" Target="../media/image21.png"/><Relationship Id="rId12" Type="http://schemas.openxmlformats.org/officeDocument/2006/relationships/image" Target="../media/image472.png"/><Relationship Id="rId17" Type="http://schemas.openxmlformats.org/officeDocument/2006/relationships/image" Target="../media/image477.png"/><Relationship Id="rId25" Type="http://schemas.openxmlformats.org/officeDocument/2006/relationships/image" Target="../media/image483.png"/><Relationship Id="rId33" Type="http://schemas.openxmlformats.org/officeDocument/2006/relationships/image" Target="../media/image491.png"/><Relationship Id="rId38" Type="http://schemas.openxmlformats.org/officeDocument/2006/relationships/image" Target="../media/image496.png"/><Relationship Id="rId46" Type="http://schemas.openxmlformats.org/officeDocument/2006/relationships/image" Target="../media/image504.png"/><Relationship Id="rId20" Type="http://schemas.openxmlformats.org/officeDocument/2006/relationships/image" Target="../media/image321.png"/><Relationship Id="rId41" Type="http://schemas.openxmlformats.org/officeDocument/2006/relationships/image" Target="../media/image4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6.png"/><Relationship Id="rId15" Type="http://schemas.openxmlformats.org/officeDocument/2006/relationships/image" Target="../media/image475.png"/><Relationship Id="rId23" Type="http://schemas.openxmlformats.org/officeDocument/2006/relationships/image" Target="../media/image481.png"/><Relationship Id="rId28" Type="http://schemas.openxmlformats.org/officeDocument/2006/relationships/image" Target="../media/image486.png"/><Relationship Id="rId36" Type="http://schemas.openxmlformats.org/officeDocument/2006/relationships/image" Target="../media/image494.png"/><Relationship Id="rId49" Type="http://schemas.openxmlformats.org/officeDocument/2006/relationships/image" Target="../media/image5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7" Type="http://schemas.openxmlformats.org/officeDocument/2006/relationships/image" Target="../media/image512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21.png"/><Relationship Id="rId20" Type="http://schemas.openxmlformats.org/officeDocument/2006/relationships/image" Target="../media/image5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11" Type="http://schemas.openxmlformats.org/officeDocument/2006/relationships/image" Target="../media/image516.png"/><Relationship Id="rId24" Type="http://schemas.openxmlformats.org/officeDocument/2006/relationships/image" Target="../media/image26.png"/><Relationship Id="rId5" Type="http://schemas.openxmlformats.org/officeDocument/2006/relationships/image" Target="../media/image510.png"/><Relationship Id="rId15" Type="http://schemas.openxmlformats.org/officeDocument/2006/relationships/image" Target="../media/image520.png"/><Relationship Id="rId23" Type="http://schemas.openxmlformats.org/officeDocument/2006/relationships/image" Target="../media/image526.png"/><Relationship Id="rId10" Type="http://schemas.openxmlformats.org/officeDocument/2006/relationships/image" Target="../media/image515.png"/><Relationship Id="rId19" Type="http://schemas.openxmlformats.org/officeDocument/2006/relationships/image" Target="../media/image524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Relationship Id="rId14" Type="http://schemas.openxmlformats.org/officeDocument/2006/relationships/image" Target="../media/image519.png"/><Relationship Id="rId2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5.png"/><Relationship Id="rId18" Type="http://schemas.openxmlformats.org/officeDocument/2006/relationships/image" Target="../media/image540.png"/><Relationship Id="rId26" Type="http://schemas.openxmlformats.org/officeDocument/2006/relationships/image" Target="../media/image548.png"/><Relationship Id="rId39" Type="http://schemas.openxmlformats.org/officeDocument/2006/relationships/image" Target="../media/image556.png"/><Relationship Id="rId21" Type="http://schemas.openxmlformats.org/officeDocument/2006/relationships/image" Target="../media/image543.png"/><Relationship Id="rId34" Type="http://schemas.openxmlformats.org/officeDocument/2006/relationships/image" Target="../media/image553.png"/><Relationship Id="rId42" Type="http://schemas.openxmlformats.org/officeDocument/2006/relationships/image" Target="../media/image24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38.png"/><Relationship Id="rId20" Type="http://schemas.openxmlformats.org/officeDocument/2006/relationships/image" Target="../media/image542.png"/><Relationship Id="rId29" Type="http://schemas.openxmlformats.org/officeDocument/2006/relationships/image" Target="../media/image550.png"/><Relationship Id="rId41" Type="http://schemas.openxmlformats.org/officeDocument/2006/relationships/image" Target="../media/image5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9.png"/><Relationship Id="rId11" Type="http://schemas.openxmlformats.org/officeDocument/2006/relationships/image" Target="../media/image533.png"/><Relationship Id="rId24" Type="http://schemas.openxmlformats.org/officeDocument/2006/relationships/image" Target="../media/image546.png"/><Relationship Id="rId32" Type="http://schemas.openxmlformats.org/officeDocument/2006/relationships/image" Target="../media/image243.png"/><Relationship Id="rId37" Type="http://schemas.openxmlformats.org/officeDocument/2006/relationships/image" Target="../media/image429.png"/><Relationship Id="rId40" Type="http://schemas.openxmlformats.org/officeDocument/2006/relationships/image" Target="../media/image557.png"/><Relationship Id="rId5" Type="http://schemas.openxmlformats.org/officeDocument/2006/relationships/image" Target="../media/image528.png"/><Relationship Id="rId15" Type="http://schemas.openxmlformats.org/officeDocument/2006/relationships/image" Target="../media/image537.png"/><Relationship Id="rId23" Type="http://schemas.openxmlformats.org/officeDocument/2006/relationships/image" Target="../media/image545.png"/><Relationship Id="rId28" Type="http://schemas.openxmlformats.org/officeDocument/2006/relationships/image" Target="../media/image424.png"/><Relationship Id="rId36" Type="http://schemas.openxmlformats.org/officeDocument/2006/relationships/image" Target="../media/image428.png"/><Relationship Id="rId10" Type="http://schemas.openxmlformats.org/officeDocument/2006/relationships/image" Target="../media/image416.png"/><Relationship Id="rId19" Type="http://schemas.openxmlformats.org/officeDocument/2006/relationships/image" Target="../media/image541.png"/><Relationship Id="rId31" Type="http://schemas.openxmlformats.org/officeDocument/2006/relationships/image" Target="../media/image242.png"/><Relationship Id="rId44" Type="http://schemas.openxmlformats.org/officeDocument/2006/relationships/image" Target="../media/image26.png"/><Relationship Id="rId4" Type="http://schemas.openxmlformats.org/officeDocument/2006/relationships/image" Target="../media/image527.png"/><Relationship Id="rId9" Type="http://schemas.openxmlformats.org/officeDocument/2006/relationships/image" Target="../media/image532.png"/><Relationship Id="rId14" Type="http://schemas.openxmlformats.org/officeDocument/2006/relationships/image" Target="../media/image536.png"/><Relationship Id="rId22" Type="http://schemas.openxmlformats.org/officeDocument/2006/relationships/image" Target="../media/image544.png"/><Relationship Id="rId27" Type="http://schemas.openxmlformats.org/officeDocument/2006/relationships/image" Target="../media/image549.png"/><Relationship Id="rId30" Type="http://schemas.openxmlformats.org/officeDocument/2006/relationships/image" Target="../media/image551.png"/><Relationship Id="rId35" Type="http://schemas.openxmlformats.org/officeDocument/2006/relationships/image" Target="../media/image554.png"/><Relationship Id="rId43" Type="http://schemas.openxmlformats.org/officeDocument/2006/relationships/image" Target="../media/image25.png"/><Relationship Id="rId8" Type="http://schemas.openxmlformats.org/officeDocument/2006/relationships/image" Target="../media/image531.png"/><Relationship Id="rId3" Type="http://schemas.openxmlformats.org/officeDocument/2006/relationships/image" Target="../media/image21.png"/><Relationship Id="rId12" Type="http://schemas.openxmlformats.org/officeDocument/2006/relationships/image" Target="../media/image534.png"/><Relationship Id="rId17" Type="http://schemas.openxmlformats.org/officeDocument/2006/relationships/image" Target="../media/image539.png"/><Relationship Id="rId25" Type="http://schemas.openxmlformats.org/officeDocument/2006/relationships/image" Target="../media/image547.png"/><Relationship Id="rId33" Type="http://schemas.openxmlformats.org/officeDocument/2006/relationships/image" Target="../media/image552.png"/><Relationship Id="rId38" Type="http://schemas.openxmlformats.org/officeDocument/2006/relationships/image" Target="../media/image5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8.png"/><Relationship Id="rId18" Type="http://schemas.openxmlformats.org/officeDocument/2006/relationships/image" Target="../media/image572.png"/><Relationship Id="rId26" Type="http://schemas.openxmlformats.org/officeDocument/2006/relationships/image" Target="../media/image580.png"/><Relationship Id="rId39" Type="http://schemas.openxmlformats.org/officeDocument/2006/relationships/image" Target="../media/image587.png"/><Relationship Id="rId21" Type="http://schemas.openxmlformats.org/officeDocument/2006/relationships/image" Target="../media/image575.png"/><Relationship Id="rId34" Type="http://schemas.openxmlformats.org/officeDocument/2006/relationships/image" Target="../media/image428.png"/><Relationship Id="rId42" Type="http://schemas.openxmlformats.org/officeDocument/2006/relationships/image" Target="../media/image590.png"/><Relationship Id="rId47" Type="http://schemas.openxmlformats.org/officeDocument/2006/relationships/image" Target="../media/image592.png"/><Relationship Id="rId50" Type="http://schemas.openxmlformats.org/officeDocument/2006/relationships/image" Target="../media/image594.png"/><Relationship Id="rId55" Type="http://schemas.openxmlformats.org/officeDocument/2006/relationships/image" Target="../media/image25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70.png"/><Relationship Id="rId29" Type="http://schemas.openxmlformats.org/officeDocument/2006/relationships/image" Target="../media/image552.png"/><Relationship Id="rId11" Type="http://schemas.openxmlformats.org/officeDocument/2006/relationships/image" Target="../media/image566.png"/><Relationship Id="rId24" Type="http://schemas.openxmlformats.org/officeDocument/2006/relationships/image" Target="../media/image578.png"/><Relationship Id="rId32" Type="http://schemas.openxmlformats.org/officeDocument/2006/relationships/image" Target="../media/image583.png"/><Relationship Id="rId37" Type="http://schemas.openxmlformats.org/officeDocument/2006/relationships/image" Target="../media/image586.png"/><Relationship Id="rId40" Type="http://schemas.openxmlformats.org/officeDocument/2006/relationships/image" Target="../media/image588.png"/><Relationship Id="rId45" Type="http://schemas.openxmlformats.org/officeDocument/2006/relationships/image" Target="../media/image553.png"/><Relationship Id="rId53" Type="http://schemas.openxmlformats.org/officeDocument/2006/relationships/image" Target="../media/image597.png"/><Relationship Id="rId5" Type="http://schemas.openxmlformats.org/officeDocument/2006/relationships/image" Target="../media/image560.png"/><Relationship Id="rId10" Type="http://schemas.openxmlformats.org/officeDocument/2006/relationships/image" Target="../media/image565.png"/><Relationship Id="rId19" Type="http://schemas.openxmlformats.org/officeDocument/2006/relationships/image" Target="../media/image573.png"/><Relationship Id="rId31" Type="http://schemas.openxmlformats.org/officeDocument/2006/relationships/image" Target="../media/image582.png"/><Relationship Id="rId44" Type="http://schemas.openxmlformats.org/officeDocument/2006/relationships/image" Target="../media/image591.png"/><Relationship Id="rId52" Type="http://schemas.openxmlformats.org/officeDocument/2006/relationships/image" Target="../media/image596.png"/><Relationship Id="rId4" Type="http://schemas.openxmlformats.org/officeDocument/2006/relationships/image" Target="../media/image559.png"/><Relationship Id="rId9" Type="http://schemas.openxmlformats.org/officeDocument/2006/relationships/image" Target="../media/image564.png"/><Relationship Id="rId14" Type="http://schemas.openxmlformats.org/officeDocument/2006/relationships/image" Target="../media/image569.png"/><Relationship Id="rId22" Type="http://schemas.openxmlformats.org/officeDocument/2006/relationships/image" Target="../media/image576.png"/><Relationship Id="rId27" Type="http://schemas.openxmlformats.org/officeDocument/2006/relationships/image" Target="../media/image242.png"/><Relationship Id="rId30" Type="http://schemas.openxmlformats.org/officeDocument/2006/relationships/image" Target="../media/image581.png"/><Relationship Id="rId35" Type="http://schemas.openxmlformats.org/officeDocument/2006/relationships/image" Target="../media/image429.png"/><Relationship Id="rId43" Type="http://schemas.openxmlformats.org/officeDocument/2006/relationships/image" Target="../media/image240.png"/><Relationship Id="rId48" Type="http://schemas.openxmlformats.org/officeDocument/2006/relationships/image" Target="../media/image558.png"/><Relationship Id="rId56" Type="http://schemas.openxmlformats.org/officeDocument/2006/relationships/image" Target="../media/image26.png"/><Relationship Id="rId8" Type="http://schemas.openxmlformats.org/officeDocument/2006/relationships/image" Target="../media/image563.png"/><Relationship Id="rId51" Type="http://schemas.openxmlformats.org/officeDocument/2006/relationships/image" Target="../media/image595.png"/><Relationship Id="rId3" Type="http://schemas.openxmlformats.org/officeDocument/2006/relationships/image" Target="../media/image21.png"/><Relationship Id="rId12" Type="http://schemas.openxmlformats.org/officeDocument/2006/relationships/image" Target="../media/image567.png"/><Relationship Id="rId17" Type="http://schemas.openxmlformats.org/officeDocument/2006/relationships/image" Target="../media/image571.png"/><Relationship Id="rId25" Type="http://schemas.openxmlformats.org/officeDocument/2006/relationships/image" Target="../media/image579.png"/><Relationship Id="rId33" Type="http://schemas.openxmlformats.org/officeDocument/2006/relationships/image" Target="../media/image584.png"/><Relationship Id="rId38" Type="http://schemas.openxmlformats.org/officeDocument/2006/relationships/image" Target="../media/image556.png"/><Relationship Id="rId46" Type="http://schemas.openxmlformats.org/officeDocument/2006/relationships/image" Target="../media/image557.png"/><Relationship Id="rId20" Type="http://schemas.openxmlformats.org/officeDocument/2006/relationships/image" Target="../media/image574.png"/><Relationship Id="rId41" Type="http://schemas.openxmlformats.org/officeDocument/2006/relationships/image" Target="../media/image589.png"/><Relationship Id="rId5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15" Type="http://schemas.openxmlformats.org/officeDocument/2006/relationships/image" Target="../media/image538.png"/><Relationship Id="rId23" Type="http://schemas.openxmlformats.org/officeDocument/2006/relationships/image" Target="../media/image577.png"/><Relationship Id="rId28" Type="http://schemas.openxmlformats.org/officeDocument/2006/relationships/image" Target="../media/image243.png"/><Relationship Id="rId36" Type="http://schemas.openxmlformats.org/officeDocument/2006/relationships/image" Target="../media/image585.png"/><Relationship Id="rId49" Type="http://schemas.openxmlformats.org/officeDocument/2006/relationships/image" Target="../media/image5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02.png"/><Relationship Id="rId18" Type="http://schemas.openxmlformats.org/officeDocument/2006/relationships/image" Target="../media/image522.png"/><Relationship Id="rId3" Type="http://schemas.openxmlformats.org/officeDocument/2006/relationships/image" Target="../media/image21.png"/><Relationship Id="rId21" Type="http://schemas.openxmlformats.org/officeDocument/2006/relationships/image" Target="../media/image605.png"/><Relationship Id="rId7" Type="http://schemas.openxmlformats.org/officeDocument/2006/relationships/image" Target="../media/image599.png"/><Relationship Id="rId12" Type="http://schemas.openxmlformats.org/officeDocument/2006/relationships/image" Target="../media/image601.png"/><Relationship Id="rId17" Type="http://schemas.openxmlformats.org/officeDocument/2006/relationships/image" Target="../media/image521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20.png"/><Relationship Id="rId20" Type="http://schemas.openxmlformats.org/officeDocument/2006/relationships/image" Target="../media/image6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3.png"/><Relationship Id="rId11" Type="http://schemas.openxmlformats.org/officeDocument/2006/relationships/image" Target="../media/image516.png"/><Relationship Id="rId24" Type="http://schemas.openxmlformats.org/officeDocument/2006/relationships/image" Target="../media/image526.png"/><Relationship Id="rId5" Type="http://schemas.openxmlformats.org/officeDocument/2006/relationships/image" Target="../media/image510.png"/><Relationship Id="rId15" Type="http://schemas.openxmlformats.org/officeDocument/2006/relationships/image" Target="../media/image525.png"/><Relationship Id="rId23" Type="http://schemas.openxmlformats.org/officeDocument/2006/relationships/image" Target="../media/image25.png"/><Relationship Id="rId10" Type="http://schemas.openxmlformats.org/officeDocument/2006/relationships/image" Target="../media/image512.png"/><Relationship Id="rId19" Type="http://schemas.openxmlformats.org/officeDocument/2006/relationships/image" Target="../media/image603.png"/><Relationship Id="rId4" Type="http://schemas.openxmlformats.org/officeDocument/2006/relationships/image" Target="../media/image598.png"/><Relationship Id="rId9" Type="http://schemas.openxmlformats.org/officeDocument/2006/relationships/image" Target="../media/image511.png"/><Relationship Id="rId14" Type="http://schemas.openxmlformats.org/officeDocument/2006/relationships/image" Target="../media/image519.png"/><Relationship Id="rId2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4.png"/><Relationship Id="rId18" Type="http://schemas.openxmlformats.org/officeDocument/2006/relationships/image" Target="../media/image619.png"/><Relationship Id="rId26" Type="http://schemas.openxmlformats.org/officeDocument/2006/relationships/image" Target="../media/image625.png"/><Relationship Id="rId21" Type="http://schemas.openxmlformats.org/officeDocument/2006/relationships/image" Target="../media/image622.png"/><Relationship Id="rId34" Type="http://schemas.openxmlformats.org/officeDocument/2006/relationships/image" Target="../media/image630.png"/><Relationship Id="rId7" Type="http://schemas.openxmlformats.org/officeDocument/2006/relationships/image" Target="../media/image609.png"/><Relationship Id="rId12" Type="http://schemas.openxmlformats.org/officeDocument/2006/relationships/image" Target="../media/image613.png"/><Relationship Id="rId17" Type="http://schemas.openxmlformats.org/officeDocument/2006/relationships/image" Target="../media/image618.png"/><Relationship Id="rId25" Type="http://schemas.openxmlformats.org/officeDocument/2006/relationships/image" Target="../media/image243.png"/><Relationship Id="rId33" Type="http://schemas.openxmlformats.org/officeDocument/2006/relationships/image" Target="../media/image62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7.png"/><Relationship Id="rId20" Type="http://schemas.openxmlformats.org/officeDocument/2006/relationships/image" Target="../media/image621.png"/><Relationship Id="rId29" Type="http://schemas.openxmlformats.org/officeDocument/2006/relationships/image" Target="../media/image6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11" Type="http://schemas.openxmlformats.org/officeDocument/2006/relationships/image" Target="../media/image612.png"/><Relationship Id="rId24" Type="http://schemas.openxmlformats.org/officeDocument/2006/relationships/image" Target="../media/image242.png"/><Relationship Id="rId32" Type="http://schemas.openxmlformats.org/officeDocument/2006/relationships/image" Target="../media/image555.png"/><Relationship Id="rId37" Type="http://schemas.openxmlformats.org/officeDocument/2006/relationships/image" Target="../media/image26.png"/><Relationship Id="rId5" Type="http://schemas.openxmlformats.org/officeDocument/2006/relationships/image" Target="../media/image607.png"/><Relationship Id="rId15" Type="http://schemas.openxmlformats.org/officeDocument/2006/relationships/image" Target="../media/image616.png"/><Relationship Id="rId23" Type="http://schemas.openxmlformats.org/officeDocument/2006/relationships/image" Target="../media/image624.png"/><Relationship Id="rId28" Type="http://schemas.openxmlformats.org/officeDocument/2006/relationships/image" Target="../media/image627.png"/><Relationship Id="rId36" Type="http://schemas.openxmlformats.org/officeDocument/2006/relationships/image" Target="../media/image25.png"/><Relationship Id="rId10" Type="http://schemas.openxmlformats.org/officeDocument/2006/relationships/image" Target="../media/image535.png"/><Relationship Id="rId19" Type="http://schemas.openxmlformats.org/officeDocument/2006/relationships/image" Target="../media/image620.png"/><Relationship Id="rId31" Type="http://schemas.openxmlformats.org/officeDocument/2006/relationships/image" Target="../media/image429.png"/><Relationship Id="rId4" Type="http://schemas.openxmlformats.org/officeDocument/2006/relationships/image" Target="../media/image606.png"/><Relationship Id="rId9" Type="http://schemas.openxmlformats.org/officeDocument/2006/relationships/image" Target="../media/image611.png"/><Relationship Id="rId14" Type="http://schemas.openxmlformats.org/officeDocument/2006/relationships/image" Target="../media/image615.png"/><Relationship Id="rId22" Type="http://schemas.openxmlformats.org/officeDocument/2006/relationships/image" Target="../media/image623.png"/><Relationship Id="rId27" Type="http://schemas.openxmlformats.org/officeDocument/2006/relationships/image" Target="../media/image626.png"/><Relationship Id="rId30" Type="http://schemas.openxmlformats.org/officeDocument/2006/relationships/image" Target="../media/image428.png"/><Relationship Id="rId35" Type="http://schemas.openxmlformats.org/officeDocument/2006/relationships/image" Target="../media/image24.png"/><Relationship Id="rId8" Type="http://schemas.openxmlformats.org/officeDocument/2006/relationships/image" Target="../media/image61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8.png"/><Relationship Id="rId21" Type="http://schemas.openxmlformats.org/officeDocument/2006/relationships/image" Target="../media/image645.png"/><Relationship Id="rId42" Type="http://schemas.openxmlformats.org/officeDocument/2006/relationships/image" Target="../media/image660.png"/><Relationship Id="rId47" Type="http://schemas.openxmlformats.org/officeDocument/2006/relationships/image" Target="../media/image429.png"/><Relationship Id="rId63" Type="http://schemas.openxmlformats.org/officeDocument/2006/relationships/image" Target="../media/image674.png"/><Relationship Id="rId68" Type="http://schemas.openxmlformats.org/officeDocument/2006/relationships/image" Target="../media/image679.png"/><Relationship Id="rId7" Type="http://schemas.openxmlformats.org/officeDocument/2006/relationships/image" Target="../media/image634.png"/><Relationship Id="rId71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40.png"/><Relationship Id="rId29" Type="http://schemas.openxmlformats.org/officeDocument/2006/relationships/image" Target="../media/image649.png"/><Relationship Id="rId11" Type="http://schemas.openxmlformats.org/officeDocument/2006/relationships/image" Target="../media/image636.png"/><Relationship Id="rId24" Type="http://schemas.openxmlformats.org/officeDocument/2006/relationships/image" Target="../media/image436.png"/><Relationship Id="rId32" Type="http://schemas.openxmlformats.org/officeDocument/2006/relationships/image" Target="../media/image651.png"/><Relationship Id="rId37" Type="http://schemas.openxmlformats.org/officeDocument/2006/relationships/image" Target="../media/image655.png"/><Relationship Id="rId40" Type="http://schemas.openxmlformats.org/officeDocument/2006/relationships/image" Target="../media/image658.png"/><Relationship Id="rId45" Type="http://schemas.openxmlformats.org/officeDocument/2006/relationships/image" Target="../media/image663.png"/><Relationship Id="rId53" Type="http://schemas.openxmlformats.org/officeDocument/2006/relationships/image" Target="../media/image667.png"/><Relationship Id="rId58" Type="http://schemas.openxmlformats.org/officeDocument/2006/relationships/image" Target="../media/image670.png"/><Relationship Id="rId66" Type="http://schemas.openxmlformats.org/officeDocument/2006/relationships/image" Target="../media/image677.png"/><Relationship Id="rId5" Type="http://schemas.openxmlformats.org/officeDocument/2006/relationships/image" Target="../media/image632.png"/><Relationship Id="rId61" Type="http://schemas.openxmlformats.org/officeDocument/2006/relationships/image" Target="../media/image672.png"/><Relationship Id="rId19" Type="http://schemas.openxmlformats.org/officeDocument/2006/relationships/image" Target="../media/image643.png"/><Relationship Id="rId14" Type="http://schemas.openxmlformats.org/officeDocument/2006/relationships/image" Target="../media/image638.png"/><Relationship Id="rId22" Type="http://schemas.openxmlformats.org/officeDocument/2006/relationships/image" Target="../media/image646.png"/><Relationship Id="rId27" Type="http://schemas.openxmlformats.org/officeDocument/2006/relationships/image" Target="../media/image439.png"/><Relationship Id="rId30" Type="http://schemas.openxmlformats.org/officeDocument/2006/relationships/image" Target="../media/image440.png"/><Relationship Id="rId35" Type="http://schemas.openxmlformats.org/officeDocument/2006/relationships/image" Target="../media/image443.png"/><Relationship Id="rId43" Type="http://schemas.openxmlformats.org/officeDocument/2006/relationships/image" Target="../media/image661.png"/><Relationship Id="rId48" Type="http://schemas.openxmlformats.org/officeDocument/2006/relationships/image" Target="../media/image664.png"/><Relationship Id="rId56" Type="http://schemas.openxmlformats.org/officeDocument/2006/relationships/image" Target="../media/image242.png"/><Relationship Id="rId64" Type="http://schemas.openxmlformats.org/officeDocument/2006/relationships/image" Target="../media/image675.png"/><Relationship Id="rId69" Type="http://schemas.openxmlformats.org/officeDocument/2006/relationships/image" Target="../media/image24.png"/><Relationship Id="rId8" Type="http://schemas.openxmlformats.org/officeDocument/2006/relationships/image" Target="../media/image433.png"/><Relationship Id="rId51" Type="http://schemas.openxmlformats.org/officeDocument/2006/relationships/image" Target="../media/image240.png"/><Relationship Id="rId3" Type="http://schemas.openxmlformats.org/officeDocument/2006/relationships/image" Target="../media/image21.png"/><Relationship Id="rId12" Type="http://schemas.openxmlformats.org/officeDocument/2006/relationships/image" Target="../media/image637.png"/><Relationship Id="rId17" Type="http://schemas.openxmlformats.org/officeDocument/2006/relationships/image" Target="../media/image641.png"/><Relationship Id="rId25" Type="http://schemas.openxmlformats.org/officeDocument/2006/relationships/image" Target="../media/image437.png"/><Relationship Id="rId33" Type="http://schemas.openxmlformats.org/officeDocument/2006/relationships/image" Target="../media/image652.png"/><Relationship Id="rId38" Type="http://schemas.openxmlformats.org/officeDocument/2006/relationships/image" Target="../media/image656.png"/><Relationship Id="rId46" Type="http://schemas.openxmlformats.org/officeDocument/2006/relationships/image" Target="../media/image428.png"/><Relationship Id="rId59" Type="http://schemas.openxmlformats.org/officeDocument/2006/relationships/image" Target="../media/image671.png"/><Relationship Id="rId67" Type="http://schemas.openxmlformats.org/officeDocument/2006/relationships/image" Target="../media/image678.png"/><Relationship Id="rId20" Type="http://schemas.openxmlformats.org/officeDocument/2006/relationships/image" Target="../media/image644.png"/><Relationship Id="rId41" Type="http://schemas.openxmlformats.org/officeDocument/2006/relationships/image" Target="../media/image659.png"/><Relationship Id="rId54" Type="http://schemas.openxmlformats.org/officeDocument/2006/relationships/image" Target="../media/image668.png"/><Relationship Id="rId62" Type="http://schemas.openxmlformats.org/officeDocument/2006/relationships/image" Target="../media/image673.png"/><Relationship Id="rId7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3.png"/><Relationship Id="rId15" Type="http://schemas.openxmlformats.org/officeDocument/2006/relationships/image" Target="../media/image639.png"/><Relationship Id="rId23" Type="http://schemas.openxmlformats.org/officeDocument/2006/relationships/image" Target="../media/image647.png"/><Relationship Id="rId28" Type="http://schemas.openxmlformats.org/officeDocument/2006/relationships/image" Target="../media/image648.png"/><Relationship Id="rId36" Type="http://schemas.openxmlformats.org/officeDocument/2006/relationships/image" Target="../media/image654.png"/><Relationship Id="rId49" Type="http://schemas.openxmlformats.org/officeDocument/2006/relationships/image" Target="../media/image665.png"/><Relationship Id="rId57" Type="http://schemas.openxmlformats.org/officeDocument/2006/relationships/image" Target="../media/image243.png"/><Relationship Id="rId10" Type="http://schemas.openxmlformats.org/officeDocument/2006/relationships/image" Target="../media/image635.png"/><Relationship Id="rId31" Type="http://schemas.openxmlformats.org/officeDocument/2006/relationships/image" Target="../media/image650.png"/><Relationship Id="rId44" Type="http://schemas.openxmlformats.org/officeDocument/2006/relationships/image" Target="../media/image662.png"/><Relationship Id="rId52" Type="http://schemas.openxmlformats.org/officeDocument/2006/relationships/image" Target="../media/image666.png"/><Relationship Id="rId60" Type="http://schemas.openxmlformats.org/officeDocument/2006/relationships/image" Target="../media/image626.png"/><Relationship Id="rId65" Type="http://schemas.openxmlformats.org/officeDocument/2006/relationships/image" Target="../media/image676.png"/><Relationship Id="rId4" Type="http://schemas.openxmlformats.org/officeDocument/2006/relationships/image" Target="../media/image631.png"/><Relationship Id="rId9" Type="http://schemas.openxmlformats.org/officeDocument/2006/relationships/image" Target="../media/image434.png"/><Relationship Id="rId13" Type="http://schemas.openxmlformats.org/officeDocument/2006/relationships/image" Target="../media/image538.png"/><Relationship Id="rId18" Type="http://schemas.openxmlformats.org/officeDocument/2006/relationships/image" Target="../media/image642.png"/><Relationship Id="rId39" Type="http://schemas.openxmlformats.org/officeDocument/2006/relationships/image" Target="../media/image657.png"/><Relationship Id="rId34" Type="http://schemas.openxmlformats.org/officeDocument/2006/relationships/image" Target="../media/image653.png"/><Relationship Id="rId50" Type="http://schemas.openxmlformats.org/officeDocument/2006/relationships/image" Target="../media/image559.png"/><Relationship Id="rId55" Type="http://schemas.openxmlformats.org/officeDocument/2006/relationships/image" Target="../media/image6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4.png"/><Relationship Id="rId13" Type="http://schemas.openxmlformats.org/officeDocument/2006/relationships/image" Target="../media/image687.png"/><Relationship Id="rId18" Type="http://schemas.openxmlformats.org/officeDocument/2006/relationships/image" Target="../media/image692.png"/><Relationship Id="rId3" Type="http://schemas.openxmlformats.org/officeDocument/2006/relationships/image" Target="../media/image21.png"/><Relationship Id="rId21" Type="http://schemas.openxmlformats.org/officeDocument/2006/relationships/image" Target="../media/image695.png"/><Relationship Id="rId7" Type="http://schemas.openxmlformats.org/officeDocument/2006/relationships/image" Target="../media/image683.png"/><Relationship Id="rId12" Type="http://schemas.openxmlformats.org/officeDocument/2006/relationships/image" Target="../media/image686.png"/><Relationship Id="rId17" Type="http://schemas.openxmlformats.org/officeDocument/2006/relationships/image" Target="../media/image691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90.png"/><Relationship Id="rId20" Type="http://schemas.openxmlformats.org/officeDocument/2006/relationships/image" Target="../media/image6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2.png"/><Relationship Id="rId11" Type="http://schemas.openxmlformats.org/officeDocument/2006/relationships/image" Target="../media/image685.png"/><Relationship Id="rId24" Type="http://schemas.openxmlformats.org/officeDocument/2006/relationships/image" Target="../media/image696.png"/><Relationship Id="rId5" Type="http://schemas.openxmlformats.org/officeDocument/2006/relationships/image" Target="../media/image681.png"/><Relationship Id="rId15" Type="http://schemas.openxmlformats.org/officeDocument/2006/relationships/image" Target="../media/image689.png"/><Relationship Id="rId23" Type="http://schemas.openxmlformats.org/officeDocument/2006/relationships/image" Target="../media/image25.png"/><Relationship Id="rId10" Type="http://schemas.openxmlformats.org/officeDocument/2006/relationships/image" Target="../media/image512.png"/><Relationship Id="rId19" Type="http://schemas.openxmlformats.org/officeDocument/2006/relationships/image" Target="../media/image693.png"/><Relationship Id="rId4" Type="http://schemas.openxmlformats.org/officeDocument/2006/relationships/image" Target="../media/image680.png"/><Relationship Id="rId9" Type="http://schemas.openxmlformats.org/officeDocument/2006/relationships/image" Target="../media/image511.png"/><Relationship Id="rId14" Type="http://schemas.openxmlformats.org/officeDocument/2006/relationships/image" Target="../media/image688.png"/><Relationship Id="rId2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97.png"/><Relationship Id="rId7" Type="http://schemas.openxmlformats.org/officeDocument/2006/relationships/image" Target="../media/image6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97.png"/><Relationship Id="rId7" Type="http://schemas.openxmlformats.org/officeDocument/2006/relationships/image" Target="../media/image7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png"/><Relationship Id="rId3" Type="http://schemas.openxmlformats.org/officeDocument/2006/relationships/image" Target="../media/image702.png"/><Relationship Id="rId7" Type="http://schemas.openxmlformats.org/officeDocument/2006/relationships/image" Target="../media/image7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3.png"/><Relationship Id="rId11" Type="http://schemas.openxmlformats.org/officeDocument/2006/relationships/image" Target="../media/image707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70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7.png"/><Relationship Id="rId18" Type="http://schemas.openxmlformats.org/officeDocument/2006/relationships/image" Target="../media/image722.png"/><Relationship Id="rId26" Type="http://schemas.openxmlformats.org/officeDocument/2006/relationships/image" Target="../media/image730.png"/><Relationship Id="rId39" Type="http://schemas.openxmlformats.org/officeDocument/2006/relationships/image" Target="../media/image743.png"/><Relationship Id="rId21" Type="http://schemas.openxmlformats.org/officeDocument/2006/relationships/image" Target="../media/image725.png"/><Relationship Id="rId34" Type="http://schemas.openxmlformats.org/officeDocument/2006/relationships/image" Target="../media/image738.png"/><Relationship Id="rId42" Type="http://schemas.openxmlformats.org/officeDocument/2006/relationships/image" Target="../media/image26.png"/><Relationship Id="rId7" Type="http://schemas.openxmlformats.org/officeDocument/2006/relationships/image" Target="../media/image7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20.png"/><Relationship Id="rId20" Type="http://schemas.openxmlformats.org/officeDocument/2006/relationships/image" Target="../media/image724.png"/><Relationship Id="rId29" Type="http://schemas.openxmlformats.org/officeDocument/2006/relationships/image" Target="../media/image733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24" Type="http://schemas.openxmlformats.org/officeDocument/2006/relationships/image" Target="../media/image728.png"/><Relationship Id="rId32" Type="http://schemas.openxmlformats.org/officeDocument/2006/relationships/image" Target="../media/image736.png"/><Relationship Id="rId37" Type="http://schemas.openxmlformats.org/officeDocument/2006/relationships/image" Target="../media/image741.png"/><Relationship Id="rId40" Type="http://schemas.openxmlformats.org/officeDocument/2006/relationships/image" Target="../media/image24.png"/><Relationship Id="rId5" Type="http://schemas.openxmlformats.org/officeDocument/2006/relationships/image" Target="../media/image709.png"/><Relationship Id="rId15" Type="http://schemas.openxmlformats.org/officeDocument/2006/relationships/image" Target="../media/image719.png"/><Relationship Id="rId23" Type="http://schemas.openxmlformats.org/officeDocument/2006/relationships/image" Target="../media/image727.png"/><Relationship Id="rId28" Type="http://schemas.openxmlformats.org/officeDocument/2006/relationships/image" Target="../media/image732.png"/><Relationship Id="rId36" Type="http://schemas.openxmlformats.org/officeDocument/2006/relationships/image" Target="../media/image740.png"/><Relationship Id="rId10" Type="http://schemas.openxmlformats.org/officeDocument/2006/relationships/image" Target="../media/image714.png"/><Relationship Id="rId19" Type="http://schemas.openxmlformats.org/officeDocument/2006/relationships/image" Target="../media/image723.png"/><Relationship Id="rId31" Type="http://schemas.openxmlformats.org/officeDocument/2006/relationships/image" Target="../media/image735.png"/><Relationship Id="rId4" Type="http://schemas.openxmlformats.org/officeDocument/2006/relationships/image" Target="../media/image708.png"/><Relationship Id="rId9" Type="http://schemas.openxmlformats.org/officeDocument/2006/relationships/image" Target="../media/image713.png"/><Relationship Id="rId14" Type="http://schemas.openxmlformats.org/officeDocument/2006/relationships/image" Target="../media/image718.png"/><Relationship Id="rId22" Type="http://schemas.openxmlformats.org/officeDocument/2006/relationships/image" Target="../media/image726.png"/><Relationship Id="rId27" Type="http://schemas.openxmlformats.org/officeDocument/2006/relationships/image" Target="../media/image731.png"/><Relationship Id="rId30" Type="http://schemas.openxmlformats.org/officeDocument/2006/relationships/image" Target="../media/image734.png"/><Relationship Id="rId35" Type="http://schemas.openxmlformats.org/officeDocument/2006/relationships/image" Target="../media/image739.png"/><Relationship Id="rId8" Type="http://schemas.openxmlformats.org/officeDocument/2006/relationships/image" Target="../media/image712.png"/><Relationship Id="rId3" Type="http://schemas.openxmlformats.org/officeDocument/2006/relationships/image" Target="../media/image21.png"/><Relationship Id="rId12" Type="http://schemas.openxmlformats.org/officeDocument/2006/relationships/image" Target="../media/image716.png"/><Relationship Id="rId17" Type="http://schemas.openxmlformats.org/officeDocument/2006/relationships/image" Target="../media/image721.png"/><Relationship Id="rId25" Type="http://schemas.openxmlformats.org/officeDocument/2006/relationships/image" Target="../media/image729.png"/><Relationship Id="rId33" Type="http://schemas.openxmlformats.org/officeDocument/2006/relationships/image" Target="../media/image737.png"/><Relationship Id="rId38" Type="http://schemas.openxmlformats.org/officeDocument/2006/relationships/image" Target="../media/image742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3.png"/><Relationship Id="rId18" Type="http://schemas.openxmlformats.org/officeDocument/2006/relationships/image" Target="../media/image758.png"/><Relationship Id="rId26" Type="http://schemas.openxmlformats.org/officeDocument/2006/relationships/image" Target="../media/image766.png"/><Relationship Id="rId39" Type="http://schemas.openxmlformats.org/officeDocument/2006/relationships/image" Target="../media/image779.png"/><Relationship Id="rId21" Type="http://schemas.openxmlformats.org/officeDocument/2006/relationships/image" Target="../media/image761.png"/><Relationship Id="rId34" Type="http://schemas.openxmlformats.org/officeDocument/2006/relationships/image" Target="../media/image774.png"/><Relationship Id="rId42" Type="http://schemas.openxmlformats.org/officeDocument/2006/relationships/image" Target="../media/image782.png"/><Relationship Id="rId47" Type="http://schemas.openxmlformats.org/officeDocument/2006/relationships/image" Target="../media/image787.png"/><Relationship Id="rId50" Type="http://schemas.openxmlformats.org/officeDocument/2006/relationships/image" Target="../media/image24.png"/><Relationship Id="rId7" Type="http://schemas.openxmlformats.org/officeDocument/2006/relationships/image" Target="../media/image74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56.png"/><Relationship Id="rId29" Type="http://schemas.openxmlformats.org/officeDocument/2006/relationships/image" Target="../media/image769.png"/><Relationship Id="rId11" Type="http://schemas.openxmlformats.org/officeDocument/2006/relationships/image" Target="../media/image751.png"/><Relationship Id="rId24" Type="http://schemas.openxmlformats.org/officeDocument/2006/relationships/image" Target="../media/image764.png"/><Relationship Id="rId32" Type="http://schemas.openxmlformats.org/officeDocument/2006/relationships/image" Target="../media/image772.png"/><Relationship Id="rId37" Type="http://schemas.openxmlformats.org/officeDocument/2006/relationships/image" Target="../media/image777.png"/><Relationship Id="rId40" Type="http://schemas.openxmlformats.org/officeDocument/2006/relationships/image" Target="../media/image780.png"/><Relationship Id="rId45" Type="http://schemas.openxmlformats.org/officeDocument/2006/relationships/image" Target="../media/image785.png"/><Relationship Id="rId53" Type="http://schemas.openxmlformats.org/officeDocument/2006/relationships/image" Target="../media/image26.png"/><Relationship Id="rId5" Type="http://schemas.openxmlformats.org/officeDocument/2006/relationships/image" Target="../media/image745.png"/><Relationship Id="rId10" Type="http://schemas.openxmlformats.org/officeDocument/2006/relationships/image" Target="../media/image750.png"/><Relationship Id="rId19" Type="http://schemas.openxmlformats.org/officeDocument/2006/relationships/image" Target="../media/image759.png"/><Relationship Id="rId31" Type="http://schemas.openxmlformats.org/officeDocument/2006/relationships/image" Target="../media/image771.png"/><Relationship Id="rId44" Type="http://schemas.openxmlformats.org/officeDocument/2006/relationships/image" Target="../media/image784.png"/><Relationship Id="rId52" Type="http://schemas.openxmlformats.org/officeDocument/2006/relationships/image" Target="../media/image790.png"/><Relationship Id="rId4" Type="http://schemas.openxmlformats.org/officeDocument/2006/relationships/image" Target="../media/image744.png"/><Relationship Id="rId9" Type="http://schemas.openxmlformats.org/officeDocument/2006/relationships/image" Target="../media/image749.png"/><Relationship Id="rId14" Type="http://schemas.openxmlformats.org/officeDocument/2006/relationships/image" Target="../media/image754.png"/><Relationship Id="rId22" Type="http://schemas.openxmlformats.org/officeDocument/2006/relationships/image" Target="../media/image762.png"/><Relationship Id="rId27" Type="http://schemas.openxmlformats.org/officeDocument/2006/relationships/image" Target="../media/image767.png"/><Relationship Id="rId30" Type="http://schemas.openxmlformats.org/officeDocument/2006/relationships/image" Target="../media/image770.png"/><Relationship Id="rId35" Type="http://schemas.openxmlformats.org/officeDocument/2006/relationships/image" Target="../media/image775.png"/><Relationship Id="rId43" Type="http://schemas.openxmlformats.org/officeDocument/2006/relationships/image" Target="../media/image783.png"/><Relationship Id="rId48" Type="http://schemas.openxmlformats.org/officeDocument/2006/relationships/image" Target="../media/image788.png"/><Relationship Id="rId8" Type="http://schemas.openxmlformats.org/officeDocument/2006/relationships/image" Target="../media/image748.png"/><Relationship Id="rId51" Type="http://schemas.openxmlformats.org/officeDocument/2006/relationships/image" Target="../media/image25.png"/><Relationship Id="rId3" Type="http://schemas.openxmlformats.org/officeDocument/2006/relationships/image" Target="../media/image21.png"/><Relationship Id="rId12" Type="http://schemas.openxmlformats.org/officeDocument/2006/relationships/image" Target="../media/image752.png"/><Relationship Id="rId17" Type="http://schemas.openxmlformats.org/officeDocument/2006/relationships/image" Target="../media/image757.png"/><Relationship Id="rId25" Type="http://schemas.openxmlformats.org/officeDocument/2006/relationships/image" Target="../media/image765.png"/><Relationship Id="rId33" Type="http://schemas.openxmlformats.org/officeDocument/2006/relationships/image" Target="../media/image773.png"/><Relationship Id="rId38" Type="http://schemas.openxmlformats.org/officeDocument/2006/relationships/image" Target="../media/image778.png"/><Relationship Id="rId46" Type="http://schemas.openxmlformats.org/officeDocument/2006/relationships/image" Target="../media/image786.png"/><Relationship Id="rId20" Type="http://schemas.openxmlformats.org/officeDocument/2006/relationships/image" Target="../media/image760.png"/><Relationship Id="rId41" Type="http://schemas.openxmlformats.org/officeDocument/2006/relationships/image" Target="../media/image7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6.png"/><Relationship Id="rId15" Type="http://schemas.openxmlformats.org/officeDocument/2006/relationships/image" Target="../media/image755.png"/><Relationship Id="rId23" Type="http://schemas.openxmlformats.org/officeDocument/2006/relationships/image" Target="../media/image763.png"/><Relationship Id="rId28" Type="http://schemas.openxmlformats.org/officeDocument/2006/relationships/image" Target="../media/image768.png"/><Relationship Id="rId36" Type="http://schemas.openxmlformats.org/officeDocument/2006/relationships/image" Target="../media/image776.png"/><Relationship Id="rId49" Type="http://schemas.openxmlformats.org/officeDocument/2006/relationships/image" Target="../media/image7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3.png"/><Relationship Id="rId4" Type="http://schemas.openxmlformats.org/officeDocument/2006/relationships/image" Target="../media/image792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png"/><Relationship Id="rId21" Type="http://schemas.openxmlformats.org/officeDocument/2006/relationships/image" Target="../media/image58.png"/><Relationship Id="rId42" Type="http://schemas.openxmlformats.org/officeDocument/2006/relationships/image" Target="../media/image79.png"/><Relationship Id="rId47" Type="http://schemas.openxmlformats.org/officeDocument/2006/relationships/image" Target="../media/image84.png"/><Relationship Id="rId63" Type="http://schemas.openxmlformats.org/officeDocument/2006/relationships/image" Target="../media/image100.png"/><Relationship Id="rId68" Type="http://schemas.openxmlformats.org/officeDocument/2006/relationships/image" Target="../media/image105.png"/><Relationship Id="rId84" Type="http://schemas.openxmlformats.org/officeDocument/2006/relationships/image" Target="../media/image121.png"/><Relationship Id="rId16" Type="http://schemas.openxmlformats.org/officeDocument/2006/relationships/image" Target="../media/image53.png"/><Relationship Id="rId11" Type="http://schemas.openxmlformats.org/officeDocument/2006/relationships/image" Target="../media/image48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53" Type="http://schemas.openxmlformats.org/officeDocument/2006/relationships/image" Target="../media/image90.png"/><Relationship Id="rId58" Type="http://schemas.openxmlformats.org/officeDocument/2006/relationships/image" Target="../media/image95.png"/><Relationship Id="rId74" Type="http://schemas.openxmlformats.org/officeDocument/2006/relationships/image" Target="../media/image111.png"/><Relationship Id="rId79" Type="http://schemas.openxmlformats.org/officeDocument/2006/relationships/image" Target="../media/image116.png"/><Relationship Id="rId5" Type="http://schemas.openxmlformats.org/officeDocument/2006/relationships/image" Target="../media/image44.png"/><Relationship Id="rId61" Type="http://schemas.openxmlformats.org/officeDocument/2006/relationships/image" Target="../media/image98.png"/><Relationship Id="rId82" Type="http://schemas.openxmlformats.org/officeDocument/2006/relationships/image" Target="../media/image119.png"/><Relationship Id="rId19" Type="http://schemas.openxmlformats.org/officeDocument/2006/relationships/image" Target="../media/image5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48" Type="http://schemas.openxmlformats.org/officeDocument/2006/relationships/image" Target="../media/image85.png"/><Relationship Id="rId56" Type="http://schemas.openxmlformats.org/officeDocument/2006/relationships/image" Target="../media/image93.png"/><Relationship Id="rId64" Type="http://schemas.openxmlformats.org/officeDocument/2006/relationships/image" Target="../media/image101.png"/><Relationship Id="rId69" Type="http://schemas.openxmlformats.org/officeDocument/2006/relationships/image" Target="../media/image106.png"/><Relationship Id="rId77" Type="http://schemas.openxmlformats.org/officeDocument/2006/relationships/image" Target="../media/image114.png"/><Relationship Id="rId8" Type="http://schemas.openxmlformats.org/officeDocument/2006/relationships/image" Target="../media/image46.png"/><Relationship Id="rId51" Type="http://schemas.openxmlformats.org/officeDocument/2006/relationships/image" Target="../media/image88.png"/><Relationship Id="rId72" Type="http://schemas.openxmlformats.org/officeDocument/2006/relationships/image" Target="../media/image109.png"/><Relationship Id="rId80" Type="http://schemas.openxmlformats.org/officeDocument/2006/relationships/image" Target="../media/image117.png"/><Relationship Id="rId3" Type="http://schemas.openxmlformats.org/officeDocument/2006/relationships/image" Target="../media/image21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Relationship Id="rId46" Type="http://schemas.openxmlformats.org/officeDocument/2006/relationships/image" Target="../media/image83.png"/><Relationship Id="rId59" Type="http://schemas.openxmlformats.org/officeDocument/2006/relationships/image" Target="../media/image96.png"/><Relationship Id="rId67" Type="http://schemas.openxmlformats.org/officeDocument/2006/relationships/image" Target="../media/image104.png"/><Relationship Id="rId20" Type="http://schemas.openxmlformats.org/officeDocument/2006/relationships/image" Target="../media/image57.png"/><Relationship Id="rId41" Type="http://schemas.openxmlformats.org/officeDocument/2006/relationships/image" Target="../media/image78.png"/><Relationship Id="rId54" Type="http://schemas.openxmlformats.org/officeDocument/2006/relationships/image" Target="../media/image91.png"/><Relationship Id="rId62" Type="http://schemas.openxmlformats.org/officeDocument/2006/relationships/image" Target="../media/image99.png"/><Relationship Id="rId70" Type="http://schemas.openxmlformats.org/officeDocument/2006/relationships/image" Target="../media/image107.png"/><Relationship Id="rId75" Type="http://schemas.openxmlformats.org/officeDocument/2006/relationships/image" Target="../media/image112.png"/><Relationship Id="rId83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49" Type="http://schemas.openxmlformats.org/officeDocument/2006/relationships/image" Target="../media/image86.png"/><Relationship Id="rId57" Type="http://schemas.openxmlformats.org/officeDocument/2006/relationships/image" Target="../media/image94.png"/><Relationship Id="rId10" Type="http://schemas.openxmlformats.org/officeDocument/2006/relationships/image" Target="../media/image47.png"/><Relationship Id="rId31" Type="http://schemas.openxmlformats.org/officeDocument/2006/relationships/image" Target="../media/image68.png"/><Relationship Id="rId44" Type="http://schemas.openxmlformats.org/officeDocument/2006/relationships/image" Target="../media/image81.png"/><Relationship Id="rId52" Type="http://schemas.openxmlformats.org/officeDocument/2006/relationships/image" Target="../media/image89.png"/><Relationship Id="rId60" Type="http://schemas.openxmlformats.org/officeDocument/2006/relationships/image" Target="../media/image97.png"/><Relationship Id="rId65" Type="http://schemas.openxmlformats.org/officeDocument/2006/relationships/image" Target="../media/image102.png"/><Relationship Id="rId73" Type="http://schemas.openxmlformats.org/officeDocument/2006/relationships/image" Target="../media/image110.png"/><Relationship Id="rId78" Type="http://schemas.openxmlformats.org/officeDocument/2006/relationships/image" Target="../media/image115.png"/><Relationship Id="rId81" Type="http://schemas.openxmlformats.org/officeDocument/2006/relationships/image" Target="../media/image118.png"/><Relationship Id="rId4" Type="http://schemas.openxmlformats.org/officeDocument/2006/relationships/image" Target="../media/image43.png"/><Relationship Id="rId9" Type="http://schemas.openxmlformats.org/officeDocument/2006/relationships/image" Target="../media/image26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9" Type="http://schemas.openxmlformats.org/officeDocument/2006/relationships/image" Target="../media/image76.png"/><Relationship Id="rId34" Type="http://schemas.openxmlformats.org/officeDocument/2006/relationships/image" Target="../media/image71.png"/><Relationship Id="rId50" Type="http://schemas.openxmlformats.org/officeDocument/2006/relationships/image" Target="../media/image87.png"/><Relationship Id="rId55" Type="http://schemas.openxmlformats.org/officeDocument/2006/relationships/image" Target="../media/image92.png"/><Relationship Id="rId76" Type="http://schemas.openxmlformats.org/officeDocument/2006/relationships/image" Target="../media/image113.png"/><Relationship Id="rId7" Type="http://schemas.openxmlformats.org/officeDocument/2006/relationships/image" Target="../media/image45.png"/><Relationship Id="rId71" Type="http://schemas.openxmlformats.org/officeDocument/2006/relationships/image" Target="../media/image108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66.png"/><Relationship Id="rId24" Type="http://schemas.openxmlformats.org/officeDocument/2006/relationships/image" Target="../media/image61.png"/><Relationship Id="rId40" Type="http://schemas.openxmlformats.org/officeDocument/2006/relationships/image" Target="../media/image77.png"/><Relationship Id="rId45" Type="http://schemas.openxmlformats.org/officeDocument/2006/relationships/image" Target="../media/image82.png"/><Relationship Id="rId66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9" Type="http://schemas.openxmlformats.org/officeDocument/2006/relationships/image" Target="../media/image26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37" Type="http://schemas.openxmlformats.org/officeDocument/2006/relationships/image" Target="../media/image153.png"/><Relationship Id="rId5" Type="http://schemas.openxmlformats.org/officeDocument/2006/relationships/image" Target="../media/image24.png"/><Relationship Id="rId15" Type="http://schemas.openxmlformats.org/officeDocument/2006/relationships/image" Target="../media/image25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52.png"/><Relationship Id="rId10" Type="http://schemas.openxmlformats.org/officeDocument/2006/relationships/image" Target="../media/image127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151.png"/><Relationship Id="rId8" Type="http://schemas.openxmlformats.org/officeDocument/2006/relationships/image" Target="../media/image125.png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image" Target="../media/image24.png"/><Relationship Id="rId21" Type="http://schemas.openxmlformats.org/officeDocument/2006/relationships/image" Target="../media/image170.png"/><Relationship Id="rId34" Type="http://schemas.openxmlformats.org/officeDocument/2006/relationships/image" Target="../media/image18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33" Type="http://schemas.openxmlformats.org/officeDocument/2006/relationships/image" Target="../media/image18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29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3.png"/><Relationship Id="rId32" Type="http://schemas.openxmlformats.org/officeDocument/2006/relationships/image" Target="../media/image181.png"/><Relationship Id="rId5" Type="http://schemas.openxmlformats.org/officeDocument/2006/relationships/image" Target="../media/image155.png"/><Relationship Id="rId15" Type="http://schemas.openxmlformats.org/officeDocument/2006/relationships/image" Target="../media/image164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image" Target="../media/image160.png"/><Relationship Id="rId19" Type="http://schemas.openxmlformats.org/officeDocument/2006/relationships/image" Target="../media/image168.png"/><Relationship Id="rId31" Type="http://schemas.openxmlformats.org/officeDocument/2006/relationships/image" Target="../media/image180.png"/><Relationship Id="rId4" Type="http://schemas.openxmlformats.org/officeDocument/2006/relationships/image" Target="../media/image21.png"/><Relationship Id="rId9" Type="http://schemas.openxmlformats.org/officeDocument/2006/relationships/image" Target="../media/image159.png"/><Relationship Id="rId14" Type="http://schemas.openxmlformats.org/officeDocument/2006/relationships/image" Target="../media/image25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Relationship Id="rId30" Type="http://schemas.openxmlformats.org/officeDocument/2006/relationships/image" Target="../media/image179.png"/><Relationship Id="rId35" Type="http://schemas.openxmlformats.org/officeDocument/2006/relationships/image" Target="../media/image26.png"/><Relationship Id="rId8" Type="http://schemas.openxmlformats.org/officeDocument/2006/relationships/image" Target="../media/image15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18" Type="http://schemas.openxmlformats.org/officeDocument/2006/relationships/image" Target="../media/image194.png"/><Relationship Id="rId26" Type="http://schemas.openxmlformats.org/officeDocument/2006/relationships/image" Target="../media/image202.png"/><Relationship Id="rId39" Type="http://schemas.openxmlformats.org/officeDocument/2006/relationships/image" Target="../media/image215.png"/><Relationship Id="rId21" Type="http://schemas.openxmlformats.org/officeDocument/2006/relationships/image" Target="../media/image197.png"/><Relationship Id="rId34" Type="http://schemas.openxmlformats.org/officeDocument/2006/relationships/image" Target="../media/image210.png"/><Relationship Id="rId42" Type="http://schemas.openxmlformats.org/officeDocument/2006/relationships/image" Target="../media/image218.png"/><Relationship Id="rId47" Type="http://schemas.openxmlformats.org/officeDocument/2006/relationships/image" Target="../media/image26.png"/><Relationship Id="rId7" Type="http://schemas.openxmlformats.org/officeDocument/2006/relationships/image" Target="../media/image184.png"/><Relationship Id="rId2" Type="http://schemas.openxmlformats.org/officeDocument/2006/relationships/video" Target="../media/media1.mp4"/><Relationship Id="rId16" Type="http://schemas.openxmlformats.org/officeDocument/2006/relationships/image" Target="../media/image192.png"/><Relationship Id="rId29" Type="http://schemas.openxmlformats.org/officeDocument/2006/relationships/image" Target="../media/image205.png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188.png"/><Relationship Id="rId24" Type="http://schemas.openxmlformats.org/officeDocument/2006/relationships/image" Target="../media/image200.png"/><Relationship Id="rId32" Type="http://schemas.openxmlformats.org/officeDocument/2006/relationships/image" Target="../media/image208.png"/><Relationship Id="rId37" Type="http://schemas.openxmlformats.org/officeDocument/2006/relationships/image" Target="../media/image213.png"/><Relationship Id="rId40" Type="http://schemas.openxmlformats.org/officeDocument/2006/relationships/image" Target="../media/image216.png"/><Relationship Id="rId45" Type="http://schemas.openxmlformats.org/officeDocument/2006/relationships/image" Target="../media/image221.png"/><Relationship Id="rId5" Type="http://schemas.openxmlformats.org/officeDocument/2006/relationships/image" Target="../media/image24.png"/><Relationship Id="rId15" Type="http://schemas.openxmlformats.org/officeDocument/2006/relationships/image" Target="../media/image25.png"/><Relationship Id="rId23" Type="http://schemas.openxmlformats.org/officeDocument/2006/relationships/image" Target="../media/image199.png"/><Relationship Id="rId28" Type="http://schemas.openxmlformats.org/officeDocument/2006/relationships/image" Target="../media/image204.png"/><Relationship Id="rId36" Type="http://schemas.openxmlformats.org/officeDocument/2006/relationships/image" Target="../media/image212.png"/><Relationship Id="rId10" Type="http://schemas.openxmlformats.org/officeDocument/2006/relationships/image" Target="../media/image187.png"/><Relationship Id="rId19" Type="http://schemas.openxmlformats.org/officeDocument/2006/relationships/image" Target="../media/image195.png"/><Relationship Id="rId31" Type="http://schemas.openxmlformats.org/officeDocument/2006/relationships/image" Target="../media/image207.png"/><Relationship Id="rId44" Type="http://schemas.openxmlformats.org/officeDocument/2006/relationships/image" Target="../media/image22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198.png"/><Relationship Id="rId27" Type="http://schemas.openxmlformats.org/officeDocument/2006/relationships/image" Target="../media/image203.png"/><Relationship Id="rId30" Type="http://schemas.openxmlformats.org/officeDocument/2006/relationships/image" Target="../media/image206.png"/><Relationship Id="rId35" Type="http://schemas.openxmlformats.org/officeDocument/2006/relationships/image" Target="../media/image211.png"/><Relationship Id="rId43" Type="http://schemas.openxmlformats.org/officeDocument/2006/relationships/image" Target="../media/image219.png"/><Relationship Id="rId48" Type="http://schemas.openxmlformats.org/officeDocument/2006/relationships/image" Target="../media/image223.png"/><Relationship Id="rId8" Type="http://schemas.openxmlformats.org/officeDocument/2006/relationships/image" Target="../media/image185.png"/><Relationship Id="rId3" Type="http://schemas.openxmlformats.org/officeDocument/2006/relationships/slideLayout" Target="../slideLayouts/slideLayout1.xml"/><Relationship Id="rId12" Type="http://schemas.openxmlformats.org/officeDocument/2006/relationships/image" Target="../media/image189.png"/><Relationship Id="rId17" Type="http://schemas.openxmlformats.org/officeDocument/2006/relationships/image" Target="../media/image193.png"/><Relationship Id="rId25" Type="http://schemas.openxmlformats.org/officeDocument/2006/relationships/image" Target="../media/image201.png"/><Relationship Id="rId33" Type="http://schemas.openxmlformats.org/officeDocument/2006/relationships/image" Target="../media/image209.png"/><Relationship Id="rId38" Type="http://schemas.openxmlformats.org/officeDocument/2006/relationships/image" Target="../media/image214.png"/><Relationship Id="rId46" Type="http://schemas.openxmlformats.org/officeDocument/2006/relationships/image" Target="../media/image222.png"/><Relationship Id="rId20" Type="http://schemas.openxmlformats.org/officeDocument/2006/relationships/image" Target="../media/image196.png"/><Relationship Id="rId41" Type="http://schemas.openxmlformats.org/officeDocument/2006/relationships/image" Target="../media/image21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26" Type="http://schemas.openxmlformats.org/officeDocument/2006/relationships/image" Target="../media/image211.png"/><Relationship Id="rId39" Type="http://schemas.openxmlformats.org/officeDocument/2006/relationships/image" Target="../media/image242.png"/><Relationship Id="rId21" Type="http://schemas.openxmlformats.org/officeDocument/2006/relationships/image" Target="../media/image192.png"/><Relationship Id="rId34" Type="http://schemas.openxmlformats.org/officeDocument/2006/relationships/image" Target="../media/image220.png"/><Relationship Id="rId42" Type="http://schemas.openxmlformats.org/officeDocument/2006/relationships/image" Target="../media/image245.png"/><Relationship Id="rId47" Type="http://schemas.openxmlformats.org/officeDocument/2006/relationships/image" Target="../media/image250.png"/><Relationship Id="rId50" Type="http://schemas.openxmlformats.org/officeDocument/2006/relationships/image" Target="../media/image253.png"/><Relationship Id="rId55" Type="http://schemas.openxmlformats.org/officeDocument/2006/relationships/image" Target="../media/image258.png"/><Relationship Id="rId7" Type="http://schemas.openxmlformats.org/officeDocument/2006/relationships/image" Target="../media/image224.png"/><Relationship Id="rId2" Type="http://schemas.openxmlformats.org/officeDocument/2006/relationships/video" Target="../media/media2.mp4"/><Relationship Id="rId16" Type="http://schemas.openxmlformats.org/officeDocument/2006/relationships/image" Target="../media/image232.png"/><Relationship Id="rId29" Type="http://schemas.openxmlformats.org/officeDocument/2006/relationships/image" Target="../media/image238.png"/><Relationship Id="rId11" Type="http://schemas.openxmlformats.org/officeDocument/2006/relationships/image" Target="../media/image228.png"/><Relationship Id="rId24" Type="http://schemas.openxmlformats.org/officeDocument/2006/relationships/image" Target="../media/image209.png"/><Relationship Id="rId32" Type="http://schemas.openxmlformats.org/officeDocument/2006/relationships/image" Target="../media/image217.png"/><Relationship Id="rId37" Type="http://schemas.openxmlformats.org/officeDocument/2006/relationships/image" Target="../media/image240.png"/><Relationship Id="rId40" Type="http://schemas.openxmlformats.org/officeDocument/2006/relationships/image" Target="../media/image243.png"/><Relationship Id="rId45" Type="http://schemas.openxmlformats.org/officeDocument/2006/relationships/image" Target="../media/image248.png"/><Relationship Id="rId53" Type="http://schemas.openxmlformats.org/officeDocument/2006/relationships/image" Target="../media/image256.png"/><Relationship Id="rId5" Type="http://schemas.openxmlformats.org/officeDocument/2006/relationships/image" Target="../media/image21.png"/><Relationship Id="rId19" Type="http://schemas.openxmlformats.org/officeDocument/2006/relationships/image" Target="../media/image23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26.png"/><Relationship Id="rId14" Type="http://schemas.openxmlformats.org/officeDocument/2006/relationships/image" Target="../media/image230.png"/><Relationship Id="rId22" Type="http://schemas.openxmlformats.org/officeDocument/2006/relationships/image" Target="../media/image193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Relationship Id="rId35" Type="http://schemas.openxmlformats.org/officeDocument/2006/relationships/image" Target="../media/image221.png"/><Relationship Id="rId43" Type="http://schemas.openxmlformats.org/officeDocument/2006/relationships/image" Target="../media/image246.png"/><Relationship Id="rId48" Type="http://schemas.openxmlformats.org/officeDocument/2006/relationships/image" Target="../media/image251.png"/><Relationship Id="rId56" Type="http://schemas.openxmlformats.org/officeDocument/2006/relationships/image" Target="../media/image259.png"/><Relationship Id="rId8" Type="http://schemas.openxmlformats.org/officeDocument/2006/relationships/image" Target="../media/image225.png"/><Relationship Id="rId51" Type="http://schemas.openxmlformats.org/officeDocument/2006/relationships/image" Target="../media/image254.png"/><Relationship Id="rId3" Type="http://schemas.openxmlformats.org/officeDocument/2006/relationships/slideLayout" Target="../slideLayouts/slideLayout1.xml"/><Relationship Id="rId12" Type="http://schemas.openxmlformats.org/officeDocument/2006/relationships/image" Target="../media/image25.png"/><Relationship Id="rId17" Type="http://schemas.openxmlformats.org/officeDocument/2006/relationships/image" Target="../media/image233.png"/><Relationship Id="rId25" Type="http://schemas.openxmlformats.org/officeDocument/2006/relationships/image" Target="../media/image210.png"/><Relationship Id="rId33" Type="http://schemas.openxmlformats.org/officeDocument/2006/relationships/image" Target="../media/image219.png"/><Relationship Id="rId38" Type="http://schemas.openxmlformats.org/officeDocument/2006/relationships/image" Target="../media/image241.png"/><Relationship Id="rId46" Type="http://schemas.openxmlformats.org/officeDocument/2006/relationships/image" Target="../media/image249.png"/><Relationship Id="rId20" Type="http://schemas.openxmlformats.org/officeDocument/2006/relationships/image" Target="../media/image236.png"/><Relationship Id="rId41" Type="http://schemas.openxmlformats.org/officeDocument/2006/relationships/image" Target="../media/image244.png"/><Relationship Id="rId54" Type="http://schemas.openxmlformats.org/officeDocument/2006/relationships/image" Target="../media/image257.png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15" Type="http://schemas.openxmlformats.org/officeDocument/2006/relationships/image" Target="../media/image231.png"/><Relationship Id="rId23" Type="http://schemas.openxmlformats.org/officeDocument/2006/relationships/image" Target="../media/image237.png"/><Relationship Id="rId28" Type="http://schemas.openxmlformats.org/officeDocument/2006/relationships/image" Target="../media/image213.png"/><Relationship Id="rId36" Type="http://schemas.openxmlformats.org/officeDocument/2006/relationships/image" Target="../media/image239.png"/><Relationship Id="rId49" Type="http://schemas.openxmlformats.org/officeDocument/2006/relationships/image" Target="../media/image252.png"/><Relationship Id="rId57" Type="http://schemas.openxmlformats.org/officeDocument/2006/relationships/image" Target="../media/image26.png"/><Relationship Id="rId10" Type="http://schemas.openxmlformats.org/officeDocument/2006/relationships/image" Target="../media/image227.png"/><Relationship Id="rId31" Type="http://schemas.openxmlformats.org/officeDocument/2006/relationships/image" Target="../media/image216.png"/><Relationship Id="rId44" Type="http://schemas.openxmlformats.org/officeDocument/2006/relationships/image" Target="../media/image247.png"/><Relationship Id="rId52" Type="http://schemas.openxmlformats.org/officeDocument/2006/relationships/image" Target="../media/image2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26" Type="http://schemas.openxmlformats.org/officeDocument/2006/relationships/image" Target="../media/image280.png"/><Relationship Id="rId3" Type="http://schemas.openxmlformats.org/officeDocument/2006/relationships/image" Target="../media/image21.png"/><Relationship Id="rId21" Type="http://schemas.openxmlformats.org/officeDocument/2006/relationships/image" Target="../media/image275.png"/><Relationship Id="rId7" Type="http://schemas.openxmlformats.org/officeDocument/2006/relationships/image" Target="../media/image25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5" Type="http://schemas.openxmlformats.org/officeDocument/2006/relationships/image" Target="../media/image260.png"/><Relationship Id="rId15" Type="http://schemas.openxmlformats.org/officeDocument/2006/relationships/image" Target="../media/image269.png"/><Relationship Id="rId23" Type="http://schemas.openxmlformats.org/officeDocument/2006/relationships/image" Target="../media/image277.png"/><Relationship Id="rId28" Type="http://schemas.openxmlformats.org/officeDocument/2006/relationships/image" Target="../media/image26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4" Type="http://schemas.openxmlformats.org/officeDocument/2006/relationships/image" Target="../media/image24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Relationship Id="rId27" Type="http://schemas.openxmlformats.org/officeDocument/2006/relationships/image" Target="../media/image2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F7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1200000" cy="28799559"/>
            <a:chOff x="0" y="0"/>
            <a:chExt cx="512000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12000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463526"/>
            <a:ext cx="46429858" cy="25706273"/>
            <a:chOff x="0" y="1463526"/>
            <a:chExt cx="46429858" cy="25706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63526"/>
              <a:ext cx="46429858" cy="25706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00000" y="6526976"/>
            <a:ext cx="25599608" cy="22601859"/>
            <a:chOff x="25600000" y="6526976"/>
            <a:chExt cx="25599608" cy="22601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00000" y="6526976"/>
              <a:ext cx="25599608" cy="226018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887" y="9365648"/>
            <a:ext cx="28069353" cy="45888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633" y="24359815"/>
            <a:ext cx="5876350" cy="19096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299" y="12237536"/>
            <a:ext cx="15138097" cy="16720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5295" y="8643553"/>
            <a:ext cx="2390564" cy="897577"/>
            <a:chOff x="815295" y="8643553"/>
            <a:chExt cx="2390564" cy="8975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295" y="8643553"/>
              <a:ext cx="2390564" cy="897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6225" y="0"/>
            <a:ext cx="48518800" cy="28799559"/>
            <a:chOff x="2616225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6225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32017" y="5895854"/>
            <a:ext cx="17471993" cy="21205034"/>
            <a:chOff x="3532017" y="5895854"/>
            <a:chExt cx="17471993" cy="212050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2017" y="5895854"/>
              <a:ext cx="17471993" cy="212050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87962" y="6310098"/>
            <a:ext cx="10160102" cy="1591632"/>
            <a:chOff x="7187962" y="6310098"/>
            <a:chExt cx="10160102" cy="15916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1800" y="5618170"/>
              <a:ext cx="20320203" cy="318326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7962" y="6310098"/>
              <a:ext cx="10160102" cy="15916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523100" y="5895854"/>
            <a:ext cx="13909490" cy="21345587"/>
            <a:chOff x="21523100" y="5895854"/>
            <a:chExt cx="13909490" cy="213455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23100" y="5895854"/>
              <a:ext cx="13909490" cy="213455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854925" y="5895854"/>
            <a:ext cx="14221468" cy="21345587"/>
            <a:chOff x="35854925" y="5895854"/>
            <a:chExt cx="14221468" cy="213455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54925" y="5895854"/>
              <a:ext cx="14221468" cy="2134558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32277" y="1056590"/>
            <a:ext cx="23415945" cy="306396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43070" y="2685155"/>
            <a:ext cx="45603287" cy="47147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282344" y="8689482"/>
            <a:ext cx="13366630" cy="17690193"/>
            <a:chOff x="36282344" y="8689482"/>
            <a:chExt cx="13366630" cy="176901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817143" y="62500"/>
              <a:ext cx="26733260" cy="3538038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282344" y="8689482"/>
              <a:ext cx="13366630" cy="1769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61626" y="8689482"/>
            <a:ext cx="7333244" cy="10709050"/>
            <a:chOff x="4261626" y="8689482"/>
            <a:chExt cx="7333244" cy="107090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667" y="3454620"/>
              <a:ext cx="14666487" cy="2141809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1626" y="8689482"/>
              <a:ext cx="7333244" cy="107090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48524" y="12702235"/>
            <a:ext cx="7315293" cy="10709050"/>
            <a:chOff x="7348524" y="12702235"/>
            <a:chExt cx="7315293" cy="107090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0247" y="7467081"/>
              <a:ext cx="14630587" cy="2141809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8524" y="12702235"/>
              <a:ext cx="7315293" cy="107090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59107" y="15670625"/>
            <a:ext cx="7315293" cy="10709050"/>
            <a:chOff x="12959107" y="15670625"/>
            <a:chExt cx="7315293" cy="107090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0410" y="10515050"/>
              <a:ext cx="14630587" cy="2141809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59107" y="15670625"/>
              <a:ext cx="7315293" cy="1070905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41673" y="6093416"/>
            <a:ext cx="10131403" cy="320746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4566282" y="20579126"/>
            <a:ext cx="4394924" cy="2459972"/>
            <a:chOff x="34566282" y="20579126"/>
            <a:chExt cx="4394924" cy="245997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566282" y="20579126"/>
              <a:ext cx="4394924" cy="24599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256654" y="6310098"/>
            <a:ext cx="10160102" cy="1591632"/>
            <a:chOff x="23256654" y="6310098"/>
            <a:chExt cx="10160102" cy="159163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80491" y="5618170"/>
              <a:ext cx="20320203" cy="318326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56654" y="6310098"/>
              <a:ext cx="10160102" cy="159163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964601" y="6087784"/>
            <a:ext cx="9841001" cy="320746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360392" y="6310098"/>
            <a:ext cx="10160102" cy="1591632"/>
            <a:chOff x="38360392" y="6310098"/>
            <a:chExt cx="10160102" cy="15916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84230" y="5618170"/>
              <a:ext cx="20320203" cy="318326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60392" y="6310098"/>
              <a:ext cx="10160102" cy="159163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9306838" y="5692693"/>
            <a:ext cx="9502356" cy="388513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2631610" y="8689482"/>
            <a:ext cx="11692469" cy="17690193"/>
            <a:chOff x="22631610" y="8689482"/>
            <a:chExt cx="11692469" cy="1769019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976171" y="35181"/>
              <a:ext cx="23384938" cy="35380386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631610" y="8689482"/>
              <a:ext cx="11692469" cy="1769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8861730" y="9716598"/>
            <a:ext cx="4394924" cy="2459972"/>
            <a:chOff x="18861730" y="9716598"/>
            <a:chExt cx="4394924" cy="245997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61730" y="9716598"/>
              <a:ext cx="4394924" cy="2459972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92A316EC-B757-21AE-3659-A37D4B4964CD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9523" y="5903492"/>
            <a:ext cx="22190955" cy="22102065"/>
            <a:chOff x="27079523" y="5903492"/>
            <a:chExt cx="22190955" cy="22102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9523" y="5903492"/>
              <a:ext cx="22190955" cy="22102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645742" y="24952757"/>
            <a:ext cx="20827770" cy="2139235"/>
            <a:chOff x="27645742" y="24952757"/>
            <a:chExt cx="20827770" cy="21392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71488" y="24022770"/>
              <a:ext cx="41655540" cy="427847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45742" y="24952757"/>
              <a:ext cx="20827770" cy="213923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2637" y="1052766"/>
            <a:ext cx="21617362" cy="3063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82446" y="5903492"/>
            <a:ext cx="21734205" cy="22102065"/>
            <a:chOff x="4582446" y="5903492"/>
            <a:chExt cx="21734205" cy="221020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2446" y="5903492"/>
              <a:ext cx="21734205" cy="22102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46382" y="6332941"/>
            <a:ext cx="10034322" cy="1591632"/>
            <a:chOff x="10046382" y="6332941"/>
            <a:chExt cx="10034322" cy="15916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33109" y="5641013"/>
              <a:ext cx="20068644" cy="318326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6382" y="6332941"/>
              <a:ext cx="10034322" cy="159163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51631" y="6004619"/>
            <a:ext cx="9917967" cy="383272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516527" y="14856259"/>
            <a:ext cx="8229868" cy="56062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959838" y="19144278"/>
            <a:ext cx="8648986" cy="21600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434165" y="9556662"/>
            <a:ext cx="13869735" cy="9686235"/>
            <a:chOff x="33434165" y="9556662"/>
            <a:chExt cx="13869735" cy="96862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434165" y="9556662"/>
              <a:ext cx="13869735" cy="968623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909174" y="10466659"/>
            <a:ext cx="4217026" cy="14874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944450" y="12577337"/>
            <a:ext cx="5075242" cy="14874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405869" y="20485382"/>
            <a:ext cx="21718507" cy="280017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43070" y="2912566"/>
            <a:ext cx="46292219" cy="471470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909174" y="11395329"/>
            <a:ext cx="5145794" cy="148746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944451" y="13712558"/>
            <a:ext cx="4163187" cy="14874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893832" y="14708552"/>
            <a:ext cx="3497843" cy="16705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8929108" y="18141867"/>
            <a:ext cx="3840277" cy="166432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8929109" y="15741667"/>
            <a:ext cx="3689371" cy="167057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8893832" y="16879631"/>
            <a:ext cx="4163111" cy="16705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955688" y="6436931"/>
            <a:ext cx="13440085" cy="1591632"/>
            <a:chOff x="30955688" y="6436931"/>
            <a:chExt cx="13440085" cy="159163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339534" y="5745003"/>
              <a:ext cx="26880170" cy="318326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955688" y="6436931"/>
              <a:ext cx="13440085" cy="159163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0946976" y="6069251"/>
            <a:ext cx="14592039" cy="39025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966659" y="20082604"/>
            <a:ext cx="13933346" cy="7617664"/>
            <a:chOff x="4966659" y="20082604"/>
            <a:chExt cx="13933346" cy="761766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66659" y="20082604"/>
              <a:ext cx="13933346" cy="761766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8322154" y="22859390"/>
            <a:ext cx="8290953" cy="42531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6828855" y="23168384"/>
            <a:ext cx="1884942" cy="1698502"/>
            <a:chOff x="36828855" y="23168384"/>
            <a:chExt cx="1884942" cy="16985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340000">
              <a:off x="36828855" y="23168384"/>
              <a:ext cx="1884942" cy="169850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7738705" y="25660989"/>
            <a:ext cx="21164634" cy="195372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483669" y="8726137"/>
            <a:ext cx="12704402" cy="11356467"/>
            <a:chOff x="5483669" y="8726137"/>
            <a:chExt cx="12704402" cy="1135646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83669" y="8726137"/>
              <a:ext cx="12704402" cy="113564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83669" y="8377247"/>
            <a:ext cx="12704402" cy="11705358"/>
            <a:chOff x="5483669" y="8377247"/>
            <a:chExt cx="12704402" cy="117053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83669" y="8377247"/>
              <a:ext cx="12704402" cy="117053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83669" y="20438825"/>
            <a:ext cx="12704402" cy="7077386"/>
            <a:chOff x="5483669" y="20438825"/>
            <a:chExt cx="12704402" cy="707738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3669" y="20438825"/>
              <a:ext cx="12704402" cy="7077386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4028688" y="24711840"/>
            <a:ext cx="7889025" cy="195371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8823587" y="10656708"/>
            <a:ext cx="18186058" cy="5452630"/>
            <a:chOff x="28823587" y="10656708"/>
            <a:chExt cx="18186058" cy="545263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8823587" y="10656708"/>
              <a:ext cx="18186058" cy="5452630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68A0C986-ABBD-6AA7-94FE-E0588058DF35}"/>
              </a:ext>
            </a:extLst>
      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30607" y="21845798"/>
            <a:ext cx="26347872" cy="5898660"/>
            <a:chOff x="4530607" y="21845798"/>
            <a:chExt cx="26347872" cy="58986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0607" y="21845798"/>
              <a:ext cx="26347872" cy="5898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36468" y="22156230"/>
            <a:ext cx="12476005" cy="1008056"/>
            <a:chOff x="5336468" y="22156230"/>
            <a:chExt cx="12476005" cy="1008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35737" y="21717999"/>
              <a:ext cx="24952011" cy="201611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6468" y="22156230"/>
              <a:ext cx="12476005" cy="1008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2446" y="5659925"/>
            <a:ext cx="26296034" cy="15895025"/>
            <a:chOff x="4582446" y="5659925"/>
            <a:chExt cx="26296034" cy="15895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2446" y="5659925"/>
              <a:ext cx="26296034" cy="158950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36468" y="12224028"/>
            <a:ext cx="13681054" cy="1242495"/>
            <a:chOff x="5336468" y="12224028"/>
            <a:chExt cx="13681054" cy="12424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22959" y="11683880"/>
              <a:ext cx="27362107" cy="248498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6468" y="12224028"/>
              <a:ext cx="13681054" cy="12424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356910" y="20100931"/>
            <a:ext cx="18589611" cy="7643527"/>
            <a:chOff x="31356910" y="20100931"/>
            <a:chExt cx="18589611" cy="76435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56910" y="20100931"/>
              <a:ext cx="18589611" cy="76435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56910" y="13466523"/>
            <a:ext cx="18589611" cy="6311747"/>
            <a:chOff x="31356910" y="13466523"/>
            <a:chExt cx="18589611" cy="63117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56910" y="13466523"/>
              <a:ext cx="18589611" cy="63117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356910" y="5692914"/>
            <a:ext cx="18589611" cy="7411593"/>
            <a:chOff x="31356910" y="5692914"/>
            <a:chExt cx="18589611" cy="7411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356910" y="5692914"/>
              <a:ext cx="18589611" cy="74115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596788" y="13675166"/>
            <a:ext cx="8122363" cy="1523560"/>
            <a:chOff x="31596788" y="13675166"/>
            <a:chExt cx="8122363" cy="15235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35052" y="13012831"/>
              <a:ext cx="16244725" cy="304711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96788" y="13675166"/>
              <a:ext cx="8122363" cy="15235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796755" y="20561341"/>
            <a:ext cx="6491650" cy="1591632"/>
            <a:chOff x="31796755" y="20561341"/>
            <a:chExt cx="6491650" cy="159163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654818" y="19869413"/>
              <a:ext cx="12983300" cy="318326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796755" y="20561341"/>
              <a:ext cx="6491650" cy="15916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453392" y="5981848"/>
            <a:ext cx="6577726" cy="1591632"/>
            <a:chOff x="31453392" y="5981848"/>
            <a:chExt cx="6577726" cy="15916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268417" y="5289920"/>
              <a:ext cx="13155453" cy="318326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453392" y="5981848"/>
              <a:ext cx="6577726" cy="159163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43070" y="2614989"/>
            <a:ext cx="45952924" cy="471470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222637" y="1052759"/>
            <a:ext cx="24769687" cy="30639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29712" y="6107034"/>
            <a:ext cx="11765626" cy="1591632"/>
            <a:chOff x="5529712" y="6107034"/>
            <a:chExt cx="11765626" cy="159163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249213" y="5415106"/>
              <a:ext cx="23531253" cy="3183263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29712" y="6107034"/>
              <a:ext cx="11765626" cy="159163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27272" y="5683590"/>
            <a:ext cx="12122361" cy="383272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781874" y="11589917"/>
            <a:ext cx="15836449" cy="407024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203636" y="18459948"/>
            <a:ext cx="33330429" cy="10161905"/>
            <a:chOff x="7203636" y="18459948"/>
            <a:chExt cx="33330429" cy="1016190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440145" y="13675166"/>
              <a:ext cx="24580635" cy="7523412"/>
              <a:chOff x="5440145" y="13675166"/>
              <a:chExt cx="24580635" cy="752341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440145" y="13675166"/>
                <a:ext cx="24580635" cy="752341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336468" y="13675166"/>
              <a:ext cx="24684312" cy="7523412"/>
              <a:chOff x="5336468" y="13675166"/>
              <a:chExt cx="24684312" cy="752341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336468" y="13675166"/>
                <a:ext cx="24684312" cy="7523412"/>
              </a:xfrm>
              <a:prstGeom prst="rect">
                <a:avLst/>
              </a:prstGeom>
            </p:spPr>
          </p:pic>
        </p:grpSp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-6871839" y="21244842"/>
            <a:ext cx="49368624" cy="830745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122584" y="5478464"/>
            <a:ext cx="8625903" cy="405842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1196698" y="13159339"/>
            <a:ext cx="10684768" cy="405842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1385669" y="20077675"/>
            <a:ext cx="8686063" cy="405842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739541" y="21315126"/>
            <a:ext cx="15039689" cy="402142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8560930" y="20561341"/>
            <a:ext cx="11385591" cy="6790053"/>
            <a:chOff x="38560930" y="20561341"/>
            <a:chExt cx="11385591" cy="679005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560930" y="20561341"/>
              <a:ext cx="11385591" cy="6790053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1144696" y="22756211"/>
            <a:ext cx="8441342" cy="526975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3407656" y="13826071"/>
            <a:ext cx="34488117" cy="742041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1622312" y="7433787"/>
            <a:ext cx="17453784" cy="391661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1796306" y="9336748"/>
            <a:ext cx="15995495" cy="495527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5929968" y="11207188"/>
            <a:ext cx="7725109" cy="4838758"/>
            <a:chOff x="25929968" y="11207188"/>
            <a:chExt cx="7725109" cy="483875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0002466" y="8302307"/>
              <a:ext cx="4340997" cy="3584562"/>
              <a:chOff x="20002466" y="8302307"/>
              <a:chExt cx="4340997" cy="3584562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20002466" y="8302307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0013117" y="10794194"/>
              <a:ext cx="4330345" cy="1066917"/>
              <a:chOff x="20013117" y="10794194"/>
              <a:chExt cx="4330345" cy="1066917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0013117" y="10794194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735370" y="10272261"/>
              <a:ext cx="9871725" cy="3067713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20913908" y="8717615"/>
              <a:ext cx="2469430" cy="1685217"/>
              <a:chOff x="20913908" y="8717615"/>
              <a:chExt cx="2469430" cy="168521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20913908" y="8717615"/>
                <a:ext cx="2469430" cy="168521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3171094" y="11163333"/>
            <a:ext cx="7725109" cy="4882613"/>
            <a:chOff x="13171094" y="11163333"/>
            <a:chExt cx="7725109" cy="488261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403213" y="8302307"/>
              <a:ext cx="4340997" cy="3584562"/>
              <a:chOff x="10403213" y="8302307"/>
              <a:chExt cx="4340997" cy="3584562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0403213" y="8302307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0413865" y="10794194"/>
              <a:ext cx="4330345" cy="1066917"/>
              <a:chOff x="10413865" y="10794194"/>
              <a:chExt cx="4330345" cy="1066917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0413865" y="10794194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04705" y="10383835"/>
              <a:ext cx="9529241" cy="2970040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1405859" y="8269819"/>
              <a:ext cx="2425386" cy="2646090"/>
              <a:chOff x="11405859" y="8269819"/>
              <a:chExt cx="2425386" cy="264609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1405859" y="8269819"/>
                <a:ext cx="2425386" cy="2646090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6791657" y="11207188"/>
            <a:ext cx="7725109" cy="4838758"/>
            <a:chOff x="6791657" y="11207188"/>
            <a:chExt cx="7725109" cy="4838758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5739350" y="8302307"/>
              <a:ext cx="4340997" cy="3584562"/>
              <a:chOff x="5739350" y="8302307"/>
              <a:chExt cx="4340997" cy="3584562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5739350" y="8302307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5750001" y="10794194"/>
              <a:ext cx="4330345" cy="1066917"/>
              <a:chOff x="5750001" y="10794194"/>
              <a:chExt cx="4330345" cy="1066917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5750001" y="10794194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682780" y="10363022"/>
              <a:ext cx="8692629" cy="2970040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6271142" y="8493717"/>
              <a:ext cx="3017514" cy="2133013"/>
              <a:chOff x="6271142" y="8493717"/>
              <a:chExt cx="3017514" cy="2133013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6271142" y="8493717"/>
                <a:ext cx="3017514" cy="2133013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32309405" y="11163333"/>
            <a:ext cx="7725109" cy="4882613"/>
            <a:chOff x="32309405" y="11163333"/>
            <a:chExt cx="7725109" cy="4882613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24759665" y="8302307"/>
              <a:ext cx="4340997" cy="3584562"/>
              <a:chOff x="24759665" y="8302307"/>
              <a:chExt cx="4340997" cy="3584562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24759665" y="8302307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24770317" y="10794194"/>
              <a:ext cx="4330345" cy="1066917"/>
              <a:chOff x="24770317" y="10794194"/>
              <a:chExt cx="4330345" cy="1066917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4770317" y="10794194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2478193" y="10358845"/>
              <a:ext cx="8860989" cy="3003136"/>
            </a:xfrm>
            <a:prstGeom prst="rect">
              <a:avLst/>
            </a:prstGeom>
          </p:spPr>
        </p:pic>
        <p:grpSp>
          <p:nvGrpSpPr>
            <p:cNvPr id="1034" name="그룹 1034"/>
            <p:cNvGrpSpPr/>
            <p:nvPr/>
          </p:nvGrpSpPr>
          <p:grpSpPr>
            <a:xfrm>
              <a:off x="25497488" y="8269819"/>
              <a:ext cx="2735403" cy="2735403"/>
              <a:chOff x="25497488" y="8269819"/>
              <a:chExt cx="2735403" cy="2735403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25497488" y="8269819"/>
                <a:ext cx="2735403" cy="273540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19550531" y="11210952"/>
            <a:ext cx="7725109" cy="4838758"/>
            <a:chOff x="19550531" y="11210952"/>
            <a:chExt cx="7725109" cy="4838758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5129113" y="8305096"/>
              <a:ext cx="4340997" cy="3584562"/>
              <a:chOff x="15129113" y="8305096"/>
              <a:chExt cx="4340997" cy="3584562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5129113" y="8305096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5139765" y="10796983"/>
              <a:ext cx="4330345" cy="1066917"/>
              <a:chOff x="15139765" y="10796983"/>
              <a:chExt cx="4330345" cy="1066917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5139765" y="10796983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267770" y="10386608"/>
              <a:ext cx="9626731" cy="2970040"/>
            </a:xfrm>
            <a:prstGeom prst="rect">
              <a:avLst/>
            </a:prstGeom>
          </p:spPr>
        </p:pic>
        <p:grpSp>
          <p:nvGrpSpPr>
            <p:cNvPr id="1038" name="그룹 1038"/>
            <p:cNvGrpSpPr/>
            <p:nvPr/>
          </p:nvGrpSpPr>
          <p:grpSpPr>
            <a:xfrm>
              <a:off x="16089471" y="8541370"/>
              <a:ext cx="2255612" cy="2255612"/>
              <a:chOff x="16089471" y="8541370"/>
              <a:chExt cx="2255612" cy="2255612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6089471" y="8541370"/>
                <a:ext cx="2255612" cy="2255612"/>
              </a:xfrm>
              <a:prstGeom prst="rect">
                <a:avLst/>
              </a:prstGeom>
            </p:spPr>
          </p:pic>
        </p:grpSp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3B10E6A6-4846-4D87-B891-5684DFB6993A}"/>
              </a:ext>
            </a:extLst>
          </p:cNvPr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2446" y="22321277"/>
            <a:ext cx="44668823" cy="6172492"/>
            <a:chOff x="4582446" y="22321277"/>
            <a:chExt cx="44668823" cy="61724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2446" y="22321277"/>
              <a:ext cx="44668823" cy="61724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2637" y="1052766"/>
            <a:ext cx="32927158" cy="3063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82446" y="5279442"/>
            <a:ext cx="25867524" cy="12474108"/>
            <a:chOff x="4582446" y="5279442"/>
            <a:chExt cx="25867524" cy="12474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2446" y="5279442"/>
              <a:ext cx="25867524" cy="124741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57180" y="2614989"/>
            <a:ext cx="46064151" cy="4714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897118" y="5246954"/>
            <a:ext cx="18268599" cy="11490205"/>
            <a:chOff x="30897118" y="5246954"/>
            <a:chExt cx="18268599" cy="114902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897118" y="5246954"/>
              <a:ext cx="18268599" cy="114902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43823" y="5641115"/>
            <a:ext cx="11004269" cy="1364484"/>
            <a:chOff x="5543823" y="5641115"/>
            <a:chExt cx="11004269" cy="13644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750" y="5047935"/>
              <a:ext cx="22008538" cy="272896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3823" y="5641115"/>
              <a:ext cx="11004269" cy="136448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69558" y="5115450"/>
            <a:ext cx="13083527" cy="38704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311725" y="14803753"/>
            <a:ext cx="9617916" cy="26691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897118" y="17029545"/>
            <a:ext cx="18276877" cy="4960528"/>
            <a:chOff x="30897118" y="17029545"/>
            <a:chExt cx="18276877" cy="49605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97118" y="17029545"/>
              <a:ext cx="18276877" cy="496052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537563" y="17894169"/>
            <a:ext cx="6882532" cy="53822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066444" y="17265324"/>
            <a:ext cx="6779616" cy="1188109"/>
            <a:chOff x="31066444" y="17265324"/>
            <a:chExt cx="6779616" cy="11881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754185" y="16748818"/>
              <a:ext cx="13559233" cy="237621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066444" y="17265324"/>
              <a:ext cx="6779616" cy="118810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764607" y="16627445"/>
            <a:ext cx="7298319" cy="38021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288957" y="19009559"/>
            <a:ext cx="7436424" cy="2980515"/>
            <a:chOff x="31288957" y="19009559"/>
            <a:chExt cx="7436424" cy="29805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288957" y="19009559"/>
              <a:ext cx="7436424" cy="29805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94651" y="11646445"/>
            <a:ext cx="13326629" cy="5236479"/>
            <a:chOff x="15294651" y="11646445"/>
            <a:chExt cx="13326629" cy="52364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294651" y="11646445"/>
              <a:ext cx="13326629" cy="52364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43823" y="11516496"/>
            <a:ext cx="9224047" cy="5398589"/>
            <a:chOff x="5543823" y="11516496"/>
            <a:chExt cx="9224047" cy="539858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43823" y="11516496"/>
              <a:ext cx="9224047" cy="539858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152695" y="16298804"/>
            <a:ext cx="6371718" cy="319848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968767" y="16257672"/>
            <a:ext cx="8390149" cy="319848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061303" y="16804948"/>
            <a:ext cx="5978002" cy="1068031"/>
            <a:chOff x="12061303" y="16804948"/>
            <a:chExt cx="5978002" cy="10680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61303" y="16804948"/>
              <a:ext cx="5978002" cy="10680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43823" y="11581470"/>
            <a:ext cx="23077457" cy="5301453"/>
            <a:chOff x="5543823" y="11581470"/>
            <a:chExt cx="23077457" cy="530145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43823" y="11581470"/>
              <a:ext cx="23077457" cy="53014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582446" y="18114390"/>
            <a:ext cx="25867524" cy="3875683"/>
            <a:chOff x="4582446" y="18114390"/>
            <a:chExt cx="25867524" cy="387568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82446" y="18114390"/>
              <a:ext cx="25867524" cy="38756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43823" y="18347604"/>
            <a:ext cx="6779616" cy="1188109"/>
            <a:chOff x="5543823" y="18347604"/>
            <a:chExt cx="6779616" cy="118810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31564" y="17831099"/>
              <a:ext cx="13559233" cy="2376219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43823" y="18347604"/>
              <a:ext cx="6779616" cy="118810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354861" y="17790716"/>
            <a:ext cx="8004824" cy="379618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6027396" y="18918869"/>
            <a:ext cx="47561143" cy="363538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685378" y="7574573"/>
            <a:ext cx="4340997" cy="3584562"/>
            <a:chOff x="5685378" y="7574573"/>
            <a:chExt cx="4340997" cy="358456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85378" y="7574573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96030" y="10066460"/>
            <a:ext cx="4330345" cy="1066917"/>
            <a:chOff x="5696030" y="10066460"/>
            <a:chExt cx="4330345" cy="106691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96030" y="10066460"/>
              <a:ext cx="4330345" cy="1066917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824035" y="9656085"/>
            <a:ext cx="9626731" cy="297004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634028" y="7574573"/>
            <a:ext cx="4340997" cy="3584562"/>
            <a:chOff x="10634028" y="7574573"/>
            <a:chExt cx="4340997" cy="358456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634028" y="7574573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44680" y="10066460"/>
            <a:ext cx="4330345" cy="1066917"/>
            <a:chOff x="10644680" y="10066460"/>
            <a:chExt cx="4330345" cy="106691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644680" y="10066460"/>
              <a:ext cx="4330345" cy="1066917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366932" y="9544527"/>
            <a:ext cx="9871725" cy="306771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5582678" y="7574573"/>
            <a:ext cx="4340997" cy="3584562"/>
            <a:chOff x="15582678" y="7574573"/>
            <a:chExt cx="4340997" cy="358456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582678" y="7574573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593330" y="10066460"/>
            <a:ext cx="4330345" cy="1066917"/>
            <a:chOff x="15593330" y="10066460"/>
            <a:chExt cx="4330345" cy="106691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593330" y="10066460"/>
              <a:ext cx="4330345" cy="106691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545471" y="7989881"/>
            <a:ext cx="2469430" cy="1685217"/>
            <a:chOff x="11545471" y="7989881"/>
            <a:chExt cx="2469430" cy="168521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545471" y="7989881"/>
              <a:ext cx="2469430" cy="1685217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301608" y="9656101"/>
            <a:ext cx="8861278" cy="297004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6320501" y="7542086"/>
            <a:ext cx="2735403" cy="2735403"/>
            <a:chOff x="16320501" y="7542086"/>
            <a:chExt cx="2735403" cy="273540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320501" y="7542086"/>
              <a:ext cx="2735403" cy="2735403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-16048911" y="21374227"/>
            <a:ext cx="86229111" cy="880097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36865702" y="23031600"/>
            <a:ext cx="12385567" cy="6802115"/>
            <a:chOff x="36865702" y="23031600"/>
            <a:chExt cx="12385567" cy="6802115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865702" y="23031600"/>
              <a:ext cx="12385567" cy="680211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645736" y="7810848"/>
            <a:ext cx="2255612" cy="2255612"/>
            <a:chOff x="6645736" y="7810848"/>
            <a:chExt cx="2255612" cy="225561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45736" y="7810848"/>
              <a:ext cx="2255612" cy="225561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6121700" y="25689218"/>
            <a:ext cx="4158376" cy="79372"/>
            <a:chOff x="36121700" y="25689218"/>
            <a:chExt cx="4158376" cy="7937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5400000">
              <a:off x="36121700" y="25689218"/>
              <a:ext cx="4158376" cy="79372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2368815" y="21828533"/>
            <a:ext cx="6189154" cy="3796180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7170208" y="21827192"/>
            <a:ext cx="6316755" cy="3796180"/>
          </a:xfrm>
          <a:prstGeom prst="rect">
            <a:avLst/>
          </a:prstGeom>
        </p:spPr>
      </p:pic>
      <p:pic>
        <p:nvPicPr>
          <p:cNvPr id="2" name="JCV Single SIgn ON">
            <a:hlinkClick r:id="" action="ppaction://media"/>
            <a:extLst>
              <a:ext uri="{FF2B5EF4-FFF2-40B4-BE49-F238E27FC236}">
                <a16:creationId xmlns:a16="http://schemas.microsoft.com/office/drawing/2014/main" id="{18DDBA57-7D56-4DBA-A057-495CEED37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31318606" y="5497454"/>
            <a:ext cx="17341067" cy="9754350"/>
          </a:xfrm>
          <a:prstGeom prst="rect">
            <a:avLst/>
          </a:prstGeom>
        </p:spPr>
      </p:pic>
      <p:pic>
        <p:nvPicPr>
          <p:cNvPr id="4" name="Object 16">
            <a:extLst>
              <a:ext uri="{FF2B5EF4-FFF2-40B4-BE49-F238E27FC236}">
                <a16:creationId xmlns:a16="http://schemas.microsoft.com/office/drawing/2014/main" id="{9B1DB385-0258-0D5D-ECA3-4AA603A3B8D0}"/>
              </a:ext>
            </a:extLst>
          </p:cNvPr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6225" y="0"/>
            <a:ext cx="48518800" cy="28799559"/>
            <a:chOff x="2616225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6225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32017" y="5839412"/>
            <a:ext cx="45072306" cy="22141627"/>
            <a:chOff x="3532017" y="5839412"/>
            <a:chExt cx="45072306" cy="22141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2017" y="5839412"/>
              <a:ext cx="45072306" cy="221416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2446" y="6874519"/>
            <a:ext cx="5617329" cy="1591632"/>
            <a:chOff x="4582446" y="6874519"/>
            <a:chExt cx="5617329" cy="15916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7669" y="6182591"/>
              <a:ext cx="11234659" cy="318326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2446" y="6874519"/>
              <a:ext cx="5617329" cy="159163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32277" y="1042551"/>
            <a:ext cx="23501123" cy="30759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0125" y="2699928"/>
            <a:ext cx="45967565" cy="46829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4771528" y="4729386"/>
            <a:ext cx="14301513" cy="14899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93080" y="3970199"/>
            <a:ext cx="42902986" cy="19314557"/>
            <a:chOff x="-6193080" y="3970199"/>
            <a:chExt cx="42902986" cy="193145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193080" y="3970199"/>
              <a:ext cx="42902986" cy="1931455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8507" y="8780267"/>
              <a:ext cx="21451493" cy="9657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565194" y="8780267"/>
            <a:ext cx="20289425" cy="9657279"/>
            <a:chOff x="26565194" y="8780267"/>
            <a:chExt cx="20289425" cy="96572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83125" y="4214271"/>
              <a:ext cx="40578850" cy="1931455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65194" y="8780267"/>
              <a:ext cx="20289425" cy="96572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82955" y="19199514"/>
            <a:ext cx="22750913" cy="8170485"/>
            <a:chOff x="14582955" y="19199514"/>
            <a:chExt cx="22750913" cy="81704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29706" y="15336479"/>
              <a:ext cx="45501826" cy="1634097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82955" y="19199514"/>
              <a:ext cx="22750913" cy="817048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17590" y="6633226"/>
            <a:ext cx="6228456" cy="3266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07926" y="-315989"/>
            <a:ext cx="48518800" cy="28799559"/>
            <a:chOff x="2616225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6225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234133" y="5503982"/>
            <a:ext cx="21930236" cy="22357558"/>
            <a:chOff x="27234133" y="5503982"/>
            <a:chExt cx="21930236" cy="22357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4133" y="5503982"/>
              <a:ext cx="21930236" cy="22357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160580" y="19256828"/>
            <a:ext cx="15904573" cy="8100564"/>
            <a:chOff x="33160580" y="19256828"/>
            <a:chExt cx="15904573" cy="81005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60580" y="19256828"/>
              <a:ext cx="15904573" cy="81005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32277" y="1042551"/>
            <a:ext cx="25162205" cy="30759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50125" y="2699928"/>
            <a:ext cx="45967565" cy="46829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4959925" y="3681441"/>
            <a:ext cx="14301513" cy="14899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04138" y="6083351"/>
            <a:ext cx="10554550" cy="1164559"/>
            <a:chOff x="27604138" y="6083351"/>
            <a:chExt cx="10554550" cy="11645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02875" y="5577084"/>
              <a:ext cx="21109100" cy="232911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604138" y="6083351"/>
              <a:ext cx="10554550" cy="116455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475655" y="5430340"/>
            <a:ext cx="10339702" cy="387045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453081" y="17986902"/>
            <a:ext cx="8773959" cy="402142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279945" y="7120183"/>
            <a:ext cx="7766363" cy="40214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604138" y="23462326"/>
            <a:ext cx="8298537" cy="3581903"/>
            <a:chOff x="27604138" y="23462326"/>
            <a:chExt cx="8298537" cy="35819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04138" y="23462326"/>
              <a:ext cx="8298537" cy="35819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746530" y="22625660"/>
            <a:ext cx="6557884" cy="51111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38888" y="23079247"/>
            <a:ext cx="21930236" cy="4782294"/>
            <a:chOff x="4638888" y="23079247"/>
            <a:chExt cx="21930236" cy="47822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8888" y="23079247"/>
              <a:ext cx="21930236" cy="478229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58164" y="25643005"/>
            <a:ext cx="2649885" cy="11601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29180" y="24002863"/>
            <a:ext cx="5223303" cy="1188109"/>
            <a:chOff x="5129180" y="24002863"/>
            <a:chExt cx="5223303" cy="11881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95078" y="23486358"/>
              <a:ext cx="10446605" cy="237621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29180" y="24002863"/>
              <a:ext cx="5223303" cy="118810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16538" y="23321333"/>
            <a:ext cx="4605082" cy="390000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20323" y="23354442"/>
            <a:ext cx="30234584" cy="48344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582446" y="5472969"/>
            <a:ext cx="21930236" cy="17221644"/>
            <a:chOff x="4582446" y="5472969"/>
            <a:chExt cx="21930236" cy="172216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82446" y="5472969"/>
              <a:ext cx="21930236" cy="172216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29180" y="5738460"/>
            <a:ext cx="10594141" cy="1012514"/>
            <a:chOff x="5129180" y="5738460"/>
            <a:chExt cx="10594141" cy="10125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01803" y="5298292"/>
              <a:ext cx="21188283" cy="202502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29180" y="5738460"/>
              <a:ext cx="10594141" cy="101251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51476" y="5047854"/>
            <a:ext cx="11955370" cy="387045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9554848" y="14846308"/>
            <a:ext cx="6495004" cy="6137181"/>
            <a:chOff x="19554848" y="14846308"/>
            <a:chExt cx="6495004" cy="613718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554848" y="14846308"/>
              <a:ext cx="6495004" cy="61371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554848" y="18776134"/>
            <a:ext cx="6495004" cy="2172079"/>
            <a:chOff x="19554848" y="18776134"/>
            <a:chExt cx="6495004" cy="217207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554848" y="18776134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52976" y="14846308"/>
            <a:ext cx="6495004" cy="6084202"/>
            <a:chOff x="12352976" y="14846308"/>
            <a:chExt cx="6495004" cy="608420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352976" y="14846308"/>
              <a:ext cx="6495004" cy="60842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52976" y="18776134"/>
            <a:ext cx="6495004" cy="2172079"/>
            <a:chOff x="12352976" y="18776134"/>
            <a:chExt cx="6495004" cy="217207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352976" y="18776134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158160" y="14846308"/>
            <a:ext cx="6495004" cy="6084202"/>
            <a:chOff x="5158160" y="14846308"/>
            <a:chExt cx="6495004" cy="60842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58160" y="14846308"/>
              <a:ext cx="6495004" cy="60842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58160" y="18811411"/>
            <a:ext cx="6495004" cy="2172079"/>
            <a:chOff x="5158160" y="18811411"/>
            <a:chExt cx="6495004" cy="217207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58160" y="18811411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9500613" y="7896260"/>
            <a:ext cx="6495004" cy="6137031"/>
            <a:chOff x="19500613" y="7896260"/>
            <a:chExt cx="6495004" cy="613703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500613" y="7896260"/>
              <a:ext cx="6495004" cy="613703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9500613" y="11811406"/>
            <a:ext cx="6495004" cy="2172079"/>
            <a:chOff x="19500613" y="11811406"/>
            <a:chExt cx="6495004" cy="217207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500613" y="11811406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314896" y="7896260"/>
            <a:ext cx="6495004" cy="6137031"/>
            <a:chOff x="12314896" y="7896260"/>
            <a:chExt cx="6495004" cy="613703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14896" y="7896260"/>
              <a:ext cx="6495004" cy="613703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314896" y="11797295"/>
            <a:ext cx="6495004" cy="2172079"/>
            <a:chOff x="12314896" y="11797295"/>
            <a:chExt cx="6495004" cy="217207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314896" y="11797295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129180" y="7896260"/>
            <a:ext cx="6495004" cy="6137031"/>
            <a:chOff x="5129180" y="7896260"/>
            <a:chExt cx="6495004" cy="613703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29180" y="7896260"/>
              <a:ext cx="6495004" cy="613703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129180" y="11776130"/>
            <a:ext cx="6495004" cy="2172079"/>
            <a:chOff x="5129180" y="11776130"/>
            <a:chExt cx="6495004" cy="217207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29180" y="11776130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299266" y="8978860"/>
            <a:ext cx="2920815" cy="2483921"/>
            <a:chOff x="6299266" y="8978860"/>
            <a:chExt cx="2920815" cy="248392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99266" y="8978860"/>
              <a:ext cx="2920815" cy="24839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800567" y="9278098"/>
            <a:ext cx="3357436" cy="2521051"/>
            <a:chOff x="13800567" y="9278098"/>
            <a:chExt cx="3357436" cy="252105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800567" y="9278098"/>
              <a:ext cx="3357436" cy="252105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164835" y="7560499"/>
            <a:ext cx="4670831" cy="3266525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657253" y="14515642"/>
            <a:ext cx="5944524" cy="3266525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557315" y="7669517"/>
            <a:ext cx="4370651" cy="326652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0796020" y="7586250"/>
            <a:ext cx="5211970" cy="3266525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646096" y="14469712"/>
            <a:ext cx="5239443" cy="3266525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0544429" y="14540265"/>
            <a:ext cx="5140669" cy="3266525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014831" y="11846260"/>
            <a:ext cx="7794245" cy="2669193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225079" y="11849788"/>
            <a:ext cx="4994415" cy="2669193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0576105" y="11685682"/>
            <a:ext cx="5349041" cy="2669193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147608" y="18739456"/>
            <a:ext cx="7113744" cy="2669193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218023" y="18739458"/>
            <a:ext cx="6038706" cy="3233063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0459766" y="18739456"/>
            <a:ext cx="5753399" cy="323306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7519475" y="9357850"/>
            <a:ext cx="21221579" cy="7510368"/>
            <a:chOff x="27519475" y="9357850"/>
            <a:chExt cx="21221579" cy="751036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519475" y="9357850"/>
              <a:ext cx="21221579" cy="751036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1112866" y="15704119"/>
            <a:ext cx="7628187" cy="2505830"/>
            <a:chOff x="41112866" y="15704119"/>
            <a:chExt cx="7628187" cy="2505830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1112866" y="15704119"/>
              <a:ext cx="7628187" cy="250583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1056065" y="8883976"/>
            <a:ext cx="3302427" cy="3302427"/>
            <a:chOff x="21056065" y="8883976"/>
            <a:chExt cx="3302427" cy="3302427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1056065" y="8883976"/>
              <a:ext cx="3302427" cy="330242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891512" y="15995357"/>
            <a:ext cx="2594716" cy="2594716"/>
            <a:chOff x="6891512" y="15995357"/>
            <a:chExt cx="2594716" cy="2594716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91512" y="15995357"/>
              <a:ext cx="2594716" cy="259471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783222" y="15552748"/>
            <a:ext cx="3528683" cy="3528683"/>
            <a:chOff x="13783222" y="15552748"/>
            <a:chExt cx="3528683" cy="3528683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783222" y="15552748"/>
              <a:ext cx="3528683" cy="352868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1542402" y="15947841"/>
            <a:ext cx="2519897" cy="2519897"/>
            <a:chOff x="21542402" y="15947841"/>
            <a:chExt cx="2519897" cy="2519897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542402" y="15947841"/>
              <a:ext cx="2519897" cy="2519897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41206549" y="15872405"/>
            <a:ext cx="4188531" cy="23859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29692" y="1054678"/>
            <a:ext cx="18389554" cy="30639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0125" y="2655282"/>
            <a:ext cx="44085313" cy="4714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82446" y="5487354"/>
            <a:ext cx="43755751" cy="22833818"/>
            <a:chOff x="4582446" y="5487354"/>
            <a:chExt cx="43755751" cy="22833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2446" y="5487354"/>
              <a:ext cx="43755751" cy="228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38834" y="5319338"/>
            <a:ext cx="43755751" cy="23001834"/>
            <a:chOff x="4638834" y="5319338"/>
            <a:chExt cx="43755751" cy="230018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8834" y="5319338"/>
              <a:ext cx="43755751" cy="23001834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72246026-879F-9C33-CCC6-BDE4C143EDA0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652224" y="5440954"/>
            <a:ext cx="21930236" cy="20447990"/>
            <a:chOff x="27652224" y="5440954"/>
            <a:chExt cx="21930236" cy="204479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52224" y="5440954"/>
              <a:ext cx="21930236" cy="204479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617342" y="19303315"/>
            <a:ext cx="10478376" cy="6043197"/>
            <a:chOff x="38617342" y="19303315"/>
            <a:chExt cx="10478376" cy="60431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17342" y="19303315"/>
              <a:ext cx="10478376" cy="60431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138966" y="19433142"/>
            <a:ext cx="10478376" cy="6043197"/>
            <a:chOff x="28138966" y="19433142"/>
            <a:chExt cx="10478376" cy="60431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38966" y="19433142"/>
              <a:ext cx="10478376" cy="60431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9692" y="1052759"/>
            <a:ext cx="21320816" cy="30639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35946" y="26201929"/>
            <a:ext cx="25032556" cy="2196716"/>
            <a:chOff x="15135946" y="26201929"/>
            <a:chExt cx="25032556" cy="21967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3050" y="25246954"/>
              <a:ext cx="50065112" cy="439343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35946" y="26201929"/>
              <a:ext cx="25032556" cy="2196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82446" y="5440954"/>
            <a:ext cx="22280177" cy="20447990"/>
            <a:chOff x="4582446" y="5440954"/>
            <a:chExt cx="22280177" cy="204479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2446" y="5440954"/>
              <a:ext cx="22280177" cy="20447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00846" y="5870404"/>
            <a:ext cx="10196659" cy="1591632"/>
            <a:chOff x="5700846" y="5870404"/>
            <a:chExt cx="10196659" cy="15916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405" y="5178476"/>
              <a:ext cx="20393318" cy="318326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0846" y="5870404"/>
              <a:ext cx="10196659" cy="15916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92119" y="5461024"/>
            <a:ext cx="11130999" cy="38704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31593" y="23694740"/>
            <a:ext cx="3471843" cy="15443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78183" y="7447315"/>
            <a:ext cx="11787150" cy="32665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294320" y="26137472"/>
            <a:ext cx="20308916" cy="43316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59554" y="9231051"/>
            <a:ext cx="20188750" cy="6043608"/>
            <a:chOff x="5859554" y="9231051"/>
            <a:chExt cx="20188750" cy="60436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59554" y="9231051"/>
              <a:ext cx="20188750" cy="604360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37375" y="10994757"/>
            <a:ext cx="1856758" cy="12393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77823" y="12167512"/>
            <a:ext cx="1856758" cy="123931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41451" y="13308042"/>
            <a:ext cx="1856758" cy="12393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5768620" y="5909461"/>
            <a:ext cx="13440085" cy="1591632"/>
            <a:chOff x="35768620" y="5909461"/>
            <a:chExt cx="13440085" cy="15916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152466" y="5217534"/>
              <a:ext cx="26880170" cy="318326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768620" y="5909461"/>
              <a:ext cx="13440085" cy="159163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314156" y="5541751"/>
            <a:ext cx="13566565" cy="390252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78183" y="16654929"/>
            <a:ext cx="10952118" cy="326650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475725" y="24526251"/>
            <a:ext cx="8648894" cy="21776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6289956" y="7447314"/>
            <a:ext cx="13542866" cy="326652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9473823" y="21639207"/>
            <a:ext cx="8117784" cy="218901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9713964" y="21610986"/>
            <a:ext cx="8850035" cy="218901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0576910" y="20316236"/>
            <a:ext cx="6987100" cy="326652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1103801" y="20316244"/>
            <a:ext cx="6987100" cy="326652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550645" y="15672280"/>
            <a:ext cx="13497419" cy="145806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0680198" y="17212345"/>
            <a:ext cx="9020699" cy="261107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850125" y="2590959"/>
            <a:ext cx="45103655" cy="47147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01637" y="9068394"/>
            <a:ext cx="20746666" cy="6433898"/>
            <a:chOff x="5301637" y="9068394"/>
            <a:chExt cx="20746666" cy="643389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4966709" y="5956432"/>
              <a:ext cx="41493333" cy="12867796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01637" y="9068394"/>
              <a:ext cx="20746666" cy="64338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00277" y="18257716"/>
            <a:ext cx="9435668" cy="6191253"/>
            <a:chOff x="5700277" y="18257716"/>
            <a:chExt cx="9435668" cy="619125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83471" y="15263117"/>
              <a:ext cx="18871337" cy="12382507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00277" y="18257716"/>
              <a:ext cx="9435668" cy="61912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29820" y="18249588"/>
            <a:ext cx="9747231" cy="6207510"/>
            <a:chOff x="5529820" y="18249588"/>
            <a:chExt cx="9747231" cy="62075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7497" y="15247126"/>
              <a:ext cx="19494462" cy="12415019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529820" y="18249588"/>
              <a:ext cx="9747231" cy="62075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145292" y="9231051"/>
            <a:ext cx="19255250" cy="8065891"/>
            <a:chOff x="29145292" y="9231051"/>
            <a:chExt cx="19255250" cy="806589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649285" y="5329724"/>
              <a:ext cx="38510499" cy="16131782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9145292" y="9231051"/>
              <a:ext cx="19255250" cy="80658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133383" y="9417562"/>
            <a:ext cx="7342257" cy="3355599"/>
            <a:chOff x="33133383" y="9417562"/>
            <a:chExt cx="7342257" cy="335559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3133383" y="9417562"/>
              <a:ext cx="7342257" cy="33555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745597" y="13596860"/>
            <a:ext cx="7318039" cy="3355599"/>
            <a:chOff x="31745597" y="13596860"/>
            <a:chExt cx="7318039" cy="335559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745597" y="13596860"/>
              <a:ext cx="7318039" cy="3355599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2247961" y="14259207"/>
            <a:ext cx="6199488" cy="265830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3781703" y="10250622"/>
            <a:ext cx="5751740" cy="203811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006599" y="10797726"/>
            <a:ext cx="11816442" cy="1379051"/>
            <a:chOff x="10006599" y="10797726"/>
            <a:chExt cx="11816442" cy="137905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006599" y="10797726"/>
              <a:ext cx="11816442" cy="13790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700846" y="18996489"/>
            <a:ext cx="9576204" cy="3328424"/>
            <a:chOff x="5700846" y="18996489"/>
            <a:chExt cx="9576204" cy="332842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700846" y="18996489"/>
              <a:ext cx="9576204" cy="33284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21408253" y="23694770"/>
            <a:ext cx="4523041" cy="154435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7211643" y="18413862"/>
            <a:ext cx="1283945" cy="2473835"/>
            <a:chOff x="17211643" y="18413862"/>
            <a:chExt cx="1283945" cy="247383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7211643" y="18413862"/>
              <a:ext cx="1283945" cy="24738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444202" y="20915500"/>
            <a:ext cx="2818827" cy="2818827"/>
            <a:chOff x="16444202" y="20915500"/>
            <a:chExt cx="2818827" cy="281882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444202" y="20915500"/>
              <a:ext cx="2818827" cy="281882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3020953" y="18484414"/>
            <a:ext cx="1283945" cy="2473835"/>
            <a:chOff x="23020953" y="18484414"/>
            <a:chExt cx="1283945" cy="247383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3020953" y="18484414"/>
              <a:ext cx="1283945" cy="247383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2255468" y="21216178"/>
            <a:ext cx="2814915" cy="2477125"/>
            <a:chOff x="22255468" y="21216178"/>
            <a:chExt cx="2814915" cy="247712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255468" y="21216178"/>
              <a:ext cx="2814915" cy="2477125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144B6C4F-0196-9C07-F6B6-B5FDA0EB14F9}"/>
              </a:ext>
            </a:extLst>
          </p:cNvPr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35895" y="6114437"/>
            <a:ext cx="38214764" cy="21953059"/>
            <a:chOff x="12535895" y="6114437"/>
            <a:chExt cx="38214764" cy="21953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5895" y="6114437"/>
              <a:ext cx="38214764" cy="21953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19769" y="17326881"/>
            <a:ext cx="8299243" cy="10740615"/>
            <a:chOff x="3819769" y="17326881"/>
            <a:chExt cx="8299243" cy="10740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769" y="17326881"/>
              <a:ext cx="8299243" cy="10740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0624" y="17930762"/>
            <a:ext cx="5974529" cy="1202196"/>
            <a:chOff x="4940624" y="17930762"/>
            <a:chExt cx="5974529" cy="12021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1829" y="17408133"/>
              <a:ext cx="11949058" cy="240439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0624" y="17930762"/>
              <a:ext cx="5974529" cy="1202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9769" y="6114437"/>
            <a:ext cx="8299243" cy="10423915"/>
            <a:chOff x="3819769" y="6114437"/>
            <a:chExt cx="8299243" cy="104239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9769" y="6114437"/>
              <a:ext cx="8299243" cy="104239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82126" y="6310325"/>
            <a:ext cx="5974529" cy="1202196"/>
            <a:chOff x="4982126" y="6310325"/>
            <a:chExt cx="5974529" cy="12021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3330" y="5787696"/>
              <a:ext cx="11949058" cy="240439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2126" y="6310325"/>
              <a:ext cx="5974529" cy="120219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9692" y="1052766"/>
            <a:ext cx="28963282" cy="30639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91625" y="2848246"/>
            <a:ext cx="46535047" cy="47147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19559" y="8427112"/>
            <a:ext cx="4899662" cy="2899283"/>
            <a:chOff x="5519559" y="8427112"/>
            <a:chExt cx="4899662" cy="28992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9559" y="8427112"/>
              <a:ext cx="4899662" cy="289928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11593" y="11455410"/>
            <a:ext cx="6776426" cy="55422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61678" y="23780602"/>
            <a:ext cx="7785335" cy="13110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34713" y="16419002"/>
            <a:ext cx="1607706" cy="899882"/>
            <a:chOff x="7134713" y="16419002"/>
            <a:chExt cx="1607706" cy="8998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134713" y="16419002"/>
              <a:ext cx="1607706" cy="899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46049" y="19682598"/>
            <a:ext cx="3927115" cy="3755978"/>
            <a:chOff x="6346049" y="19682598"/>
            <a:chExt cx="3927115" cy="37559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46049" y="19682598"/>
              <a:ext cx="3927115" cy="375597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36687" y="5860345"/>
            <a:ext cx="5535430" cy="327635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91176" y="17498290"/>
            <a:ext cx="7825115" cy="32665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54622" y="24682222"/>
            <a:ext cx="7445314" cy="131106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06068" y="25540490"/>
            <a:ext cx="6358649" cy="131106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34471" y="26375340"/>
            <a:ext cx="3433403" cy="1211421"/>
            <a:chOff x="10434471" y="26375340"/>
            <a:chExt cx="3433403" cy="12114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34471" y="26375340"/>
              <a:ext cx="3433403" cy="1211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08484" y="6114437"/>
            <a:ext cx="38442175" cy="21953059"/>
            <a:chOff x="12308484" y="6114437"/>
            <a:chExt cx="38442175" cy="2195305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08484" y="6114437"/>
              <a:ext cx="38442175" cy="21953059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801B9AE7-9EA0-808A-E91A-14EB528C4A32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2446" y="5503982"/>
            <a:ext cx="21930236" cy="13258953"/>
            <a:chOff x="4582446" y="5503982"/>
            <a:chExt cx="21930236" cy="13258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2446" y="5503982"/>
              <a:ext cx="21930236" cy="1325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4638" y="11492130"/>
            <a:ext cx="10960665" cy="1110203"/>
            <a:chOff x="4804638" y="11492130"/>
            <a:chExt cx="10960665" cy="11102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03230" y="11009493"/>
              <a:ext cx="21921330" cy="22204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4638" y="11492130"/>
              <a:ext cx="10960665" cy="11102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2446" y="19120011"/>
            <a:ext cx="21930236" cy="8741530"/>
            <a:chOff x="4582446" y="19120011"/>
            <a:chExt cx="21930236" cy="87415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2446" y="19120011"/>
              <a:ext cx="21930236" cy="87415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9691" y="1052758"/>
            <a:ext cx="30672111" cy="30639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28959" y="2638237"/>
            <a:ext cx="47552147" cy="4714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234133" y="5503982"/>
            <a:ext cx="21930236" cy="22357558"/>
            <a:chOff x="27234133" y="5503982"/>
            <a:chExt cx="21930236" cy="223575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34133" y="5503982"/>
              <a:ext cx="21930236" cy="223575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04638" y="5825605"/>
            <a:ext cx="10960665" cy="1109130"/>
            <a:chOff x="4804638" y="5825605"/>
            <a:chExt cx="10960665" cy="11091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03300" y="5343434"/>
              <a:ext cx="21921330" cy="221825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04638" y="5825605"/>
              <a:ext cx="10960665" cy="11091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96885" y="5210401"/>
            <a:ext cx="12220478" cy="38704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604138" y="6083351"/>
            <a:ext cx="6176953" cy="1164559"/>
            <a:chOff x="27604138" y="6083351"/>
            <a:chExt cx="6176953" cy="11645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591674" y="5577084"/>
              <a:ext cx="12353907" cy="232911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04138" y="6083351"/>
              <a:ext cx="6176953" cy="11645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475655" y="5430338"/>
            <a:ext cx="7829823" cy="38704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54580" y="10838839"/>
            <a:ext cx="13097491" cy="40214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039218" y="8996877"/>
            <a:ext cx="20320066" cy="9015111"/>
            <a:chOff x="28039218" y="8996877"/>
            <a:chExt cx="20320066" cy="90151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77257" y="4587393"/>
              <a:ext cx="40640132" cy="1803022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039218" y="8996877"/>
              <a:ext cx="20320066" cy="901511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5225014" y="17810224"/>
            <a:ext cx="41695420" cy="126965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44516" y="12773161"/>
            <a:ext cx="21173715" cy="5684326"/>
            <a:chOff x="5044516" y="12773161"/>
            <a:chExt cx="21173715" cy="56843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5480504" y="9992835"/>
              <a:ext cx="42347429" cy="1136865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44516" y="12773161"/>
              <a:ext cx="21173715" cy="56843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15031" y="19915632"/>
            <a:ext cx="20144253" cy="7122184"/>
            <a:chOff x="28215031" y="19915632"/>
            <a:chExt cx="20144253" cy="71221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220384" y="16432019"/>
              <a:ext cx="40288506" cy="1424436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215031" y="19915632"/>
              <a:ext cx="20144253" cy="712218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7424860" y="17986875"/>
            <a:ext cx="12984445" cy="402142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7279968" y="7120200"/>
            <a:ext cx="11820885" cy="402142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0498273" y="14800936"/>
            <a:ext cx="7628187" cy="2905000"/>
            <a:chOff x="40498273" y="14800936"/>
            <a:chExt cx="7628187" cy="290500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498273" y="14800936"/>
              <a:ext cx="7628187" cy="29050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334970" y="23336397"/>
            <a:ext cx="8298537" cy="3581903"/>
            <a:chOff x="28334970" y="23336397"/>
            <a:chExt cx="8298537" cy="35819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334970" y="23336397"/>
              <a:ext cx="8298537" cy="358190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8519186" y="23504615"/>
            <a:ext cx="7905615" cy="351365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0633768" y="14969206"/>
            <a:ext cx="7835507" cy="294978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685378" y="7339847"/>
            <a:ext cx="4340997" cy="3584562"/>
            <a:chOff x="5685378" y="7339847"/>
            <a:chExt cx="4340997" cy="358456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85378" y="7339847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96030" y="9831734"/>
            <a:ext cx="4330345" cy="1066917"/>
            <a:chOff x="5696030" y="9831734"/>
            <a:chExt cx="4330345" cy="106691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96030" y="9831734"/>
              <a:ext cx="4330345" cy="1066917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875919" y="9431643"/>
            <a:ext cx="9561226" cy="300313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634028" y="7339847"/>
            <a:ext cx="4340997" cy="3584562"/>
            <a:chOff x="10634028" y="7339847"/>
            <a:chExt cx="4340997" cy="358456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34028" y="7339847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44680" y="9831734"/>
            <a:ext cx="4330345" cy="1066917"/>
            <a:chOff x="10644680" y="9831734"/>
            <a:chExt cx="4330345" cy="106691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644680" y="9831734"/>
              <a:ext cx="4330345" cy="106691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294780" y="9431643"/>
            <a:ext cx="8964175" cy="30031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582678" y="7339847"/>
            <a:ext cx="4340997" cy="3584562"/>
            <a:chOff x="15582678" y="7339847"/>
            <a:chExt cx="4340997" cy="358456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582678" y="7339847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593330" y="9831734"/>
            <a:ext cx="4330345" cy="1066917"/>
            <a:chOff x="15593330" y="9831734"/>
            <a:chExt cx="4330345" cy="106691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593330" y="9831734"/>
              <a:ext cx="4330345" cy="1066917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277112" y="9370043"/>
            <a:ext cx="9900351" cy="299274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294103" y="19350758"/>
            <a:ext cx="5223303" cy="1188109"/>
            <a:chOff x="5294103" y="19350758"/>
            <a:chExt cx="5223303" cy="118810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60001" y="18834253"/>
              <a:ext cx="10446605" cy="2376219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294103" y="19350758"/>
              <a:ext cx="5223303" cy="1188109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869077" y="18809849"/>
            <a:ext cx="7122927" cy="379330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458769" y="7466623"/>
            <a:ext cx="2229305" cy="2229305"/>
            <a:chOff x="6458769" y="7466623"/>
            <a:chExt cx="2229305" cy="222930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58769" y="7466623"/>
              <a:ext cx="2229305" cy="222930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646837" y="7466623"/>
            <a:ext cx="2428263" cy="2428263"/>
            <a:chOff x="11646837" y="7466623"/>
            <a:chExt cx="2428263" cy="242826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646837" y="7466623"/>
              <a:ext cx="2428263" cy="242826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292279" y="7320081"/>
            <a:ext cx="2713669" cy="2608137"/>
            <a:chOff x="16292279" y="7320081"/>
            <a:chExt cx="2713669" cy="260813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292279" y="7320081"/>
              <a:ext cx="2713669" cy="260813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7AB7DA-2D1F-4706-A8BD-23FEEFF54A88}"/>
              </a:ext>
            </a:extLst>
          </p:cNvPr>
          <p:cNvSpPr/>
          <p:nvPr/>
        </p:nvSpPr>
        <p:spPr>
          <a:xfrm>
            <a:off x="29804052" y="9247333"/>
            <a:ext cx="2571307" cy="506267"/>
          </a:xfrm>
          <a:prstGeom prst="rect">
            <a:avLst/>
          </a:prstGeom>
          <a:solidFill>
            <a:srgbClr val="5F99D9"/>
          </a:solidFill>
          <a:ln>
            <a:solidFill>
              <a:srgbClr val="5F9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출근 설정 시간</a:t>
            </a:r>
          </a:p>
        </p:txBody>
      </p:sp>
      <p:pic>
        <p:nvPicPr>
          <p:cNvPr id="4" name="Object 16">
            <a:extLst>
              <a:ext uri="{FF2B5EF4-FFF2-40B4-BE49-F238E27FC236}">
                <a16:creationId xmlns:a16="http://schemas.microsoft.com/office/drawing/2014/main" id="{9EEA8537-E0CC-9012-6F96-912C642AA015}"/>
              </a:ext>
            </a:extLst>
          </p:cNvPr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F7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1200000" cy="28799559"/>
            <a:chOff x="0" y="0"/>
            <a:chExt cx="512000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12000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463526"/>
            <a:ext cx="46429858" cy="25706273"/>
            <a:chOff x="0" y="1463526"/>
            <a:chExt cx="46429858" cy="25706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63526"/>
              <a:ext cx="46429858" cy="257062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1602" y="4395688"/>
            <a:ext cx="5519070" cy="42391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03807" y="12539880"/>
            <a:ext cx="9719998" cy="25069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03807" y="10058848"/>
            <a:ext cx="15091843" cy="25069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7773" y="14722992"/>
            <a:ext cx="3904859" cy="17233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97773" y="15466898"/>
            <a:ext cx="4488794" cy="17233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7773" y="13976810"/>
            <a:ext cx="5797559" cy="17217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3807" y="20063786"/>
            <a:ext cx="13465655" cy="2506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3806" y="17702768"/>
            <a:ext cx="14633904" cy="25069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66873" y="12412063"/>
            <a:ext cx="9636725" cy="2506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53785" y="14595174"/>
            <a:ext cx="3904859" cy="17233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53785" y="15284402"/>
            <a:ext cx="4488794" cy="17233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53784" y="13848994"/>
            <a:ext cx="5797559" cy="17217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03807" y="8299388"/>
            <a:ext cx="14511562" cy="250697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03807" y="22557866"/>
            <a:ext cx="11902874" cy="25069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03807" y="24830540"/>
            <a:ext cx="6258711" cy="24930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1194" y="23989999"/>
            <a:ext cx="43685879" cy="4387194"/>
            <a:chOff x="5391194" y="23989999"/>
            <a:chExt cx="43685879" cy="4387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1194" y="23989999"/>
              <a:ext cx="43685879" cy="4387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888" y="19474562"/>
            <a:ext cx="21930236" cy="4152706"/>
            <a:chOff x="4638888" y="19474562"/>
            <a:chExt cx="21930236" cy="4152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8888" y="19474562"/>
              <a:ext cx="21930236" cy="4152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8888" y="5247803"/>
            <a:ext cx="21930236" cy="13996645"/>
            <a:chOff x="4638888" y="5247803"/>
            <a:chExt cx="21930236" cy="139966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8888" y="5247803"/>
              <a:ext cx="21930236" cy="139966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9692" y="1052759"/>
            <a:ext cx="34469917" cy="30639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55954" y="2398204"/>
            <a:ext cx="45445948" cy="47147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234133" y="5304245"/>
            <a:ext cx="21930236" cy="18323023"/>
            <a:chOff x="27234133" y="5304245"/>
            <a:chExt cx="21930236" cy="183230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234133" y="5304245"/>
              <a:ext cx="21930236" cy="183230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29961" y="5569736"/>
            <a:ext cx="10446605" cy="1350187"/>
            <a:chOff x="5529961" y="5569736"/>
            <a:chExt cx="10446605" cy="13501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786" y="4982771"/>
              <a:ext cx="20893211" cy="270037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9961" y="5569736"/>
              <a:ext cx="10446605" cy="13501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57736" y="5018642"/>
            <a:ext cx="11915120" cy="38704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491420" y="5569736"/>
            <a:ext cx="6633536" cy="1591632"/>
            <a:chOff x="27491420" y="5569736"/>
            <a:chExt cx="6633536" cy="15916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278540" y="4877808"/>
              <a:ext cx="13267072" cy="318326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91420" y="5569736"/>
              <a:ext cx="6633536" cy="159163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510912" y="5160359"/>
            <a:ext cx="7829823" cy="38704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23822" y="11513957"/>
            <a:ext cx="19231525" cy="7270266"/>
            <a:chOff x="5423822" y="11513957"/>
            <a:chExt cx="19231525" cy="72702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23822" y="11513957"/>
              <a:ext cx="19231525" cy="72702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30349" y="8867171"/>
            <a:ext cx="8797503" cy="6499018"/>
            <a:chOff x="28130349" y="8867171"/>
            <a:chExt cx="8797503" cy="64990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155797" y="6041862"/>
              <a:ext cx="17595006" cy="1299803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30349" y="8867171"/>
              <a:ext cx="8797503" cy="64990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87984" y="17018654"/>
            <a:ext cx="19997418" cy="5882205"/>
            <a:chOff x="28287984" y="17018654"/>
            <a:chExt cx="19997418" cy="58822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673215" y="14461491"/>
              <a:ext cx="39994835" cy="1176440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287984" y="17018654"/>
              <a:ext cx="19997418" cy="588220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04616" y="21400112"/>
            <a:ext cx="5010095" cy="166754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864634" y="7381767"/>
            <a:ext cx="3637849" cy="181788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8036948" y="8838950"/>
            <a:ext cx="10187816" cy="6527239"/>
            <a:chOff x="38036948" y="8838950"/>
            <a:chExt cx="10187816" cy="65272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369082" y="6001373"/>
              <a:ext cx="20375632" cy="1305447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36948" y="8838950"/>
              <a:ext cx="10187816" cy="652723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0890219" y="7494651"/>
            <a:ext cx="4856891" cy="18178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3174344" y="15760449"/>
            <a:ext cx="9493077" cy="18178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830726" y="7232746"/>
            <a:ext cx="4340997" cy="3584562"/>
            <a:chOff x="10830726" y="7232746"/>
            <a:chExt cx="4340997" cy="35845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0726" y="7232746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41378" y="9724634"/>
            <a:ext cx="4330345" cy="1066917"/>
            <a:chOff x="10841378" y="9724634"/>
            <a:chExt cx="4330345" cy="106691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41378" y="9724634"/>
              <a:ext cx="4330345" cy="10669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20986" y="7265234"/>
            <a:ext cx="4340997" cy="3584562"/>
            <a:chOff x="5720986" y="7265234"/>
            <a:chExt cx="4340997" cy="358456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20986" y="7265234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31638" y="9757121"/>
            <a:ext cx="4330345" cy="1066917"/>
            <a:chOff x="5731638" y="9757121"/>
            <a:chExt cx="4330345" cy="106691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31638" y="9757121"/>
              <a:ext cx="4330345" cy="1066917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11527" y="9321722"/>
            <a:ext cx="9561226" cy="300313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824379" y="7265234"/>
            <a:ext cx="4340997" cy="3584562"/>
            <a:chOff x="15824379" y="7265234"/>
            <a:chExt cx="4340997" cy="358456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824379" y="7265234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835031" y="9757121"/>
            <a:ext cx="4330345" cy="1066917"/>
            <a:chOff x="15835031" y="9757121"/>
            <a:chExt cx="4330345" cy="106691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835031" y="9757121"/>
              <a:ext cx="4330345" cy="106691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456773" y="9321792"/>
            <a:ext cx="8898250" cy="300313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8812197" y="15202320"/>
            <a:ext cx="7463701" cy="3581903"/>
            <a:chOff x="18812197" y="15202320"/>
            <a:chExt cx="7463701" cy="358190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812197" y="15202320"/>
              <a:ext cx="7463701" cy="3581903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8861587" y="15319371"/>
            <a:ext cx="7178041" cy="125817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8882767" y="16187176"/>
            <a:ext cx="7298319" cy="348057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529961" y="19759963"/>
            <a:ext cx="5223303" cy="1188109"/>
            <a:chOff x="5529961" y="19759963"/>
            <a:chExt cx="5223303" cy="118810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95859" y="19243458"/>
              <a:ext cx="10446605" cy="2376219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29961" y="19759963"/>
              <a:ext cx="5223303" cy="1188109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140211" y="19219054"/>
            <a:ext cx="7211668" cy="379330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0702047" y="7265234"/>
            <a:ext cx="4340997" cy="3584562"/>
            <a:chOff x="20702047" y="7265234"/>
            <a:chExt cx="4340997" cy="358456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702047" y="7265234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0712699" y="9757121"/>
            <a:ext cx="4330345" cy="1066917"/>
            <a:chOff x="20712699" y="9757121"/>
            <a:chExt cx="4330345" cy="106691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712699" y="9757121"/>
              <a:ext cx="4330345" cy="1066917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8577393" y="9321759"/>
            <a:ext cx="8775214" cy="300313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458769" y="7466623"/>
            <a:ext cx="2229305" cy="2229305"/>
            <a:chOff x="6458769" y="7466623"/>
            <a:chExt cx="2229305" cy="222930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458769" y="7466623"/>
              <a:ext cx="2229305" cy="222930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7157577" y="7370489"/>
            <a:ext cx="2331065" cy="2341374"/>
            <a:chOff x="17157577" y="7370489"/>
            <a:chExt cx="2331065" cy="234137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7157577" y="7370489"/>
              <a:ext cx="2331065" cy="234137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1686964" y="7493653"/>
            <a:ext cx="2272572" cy="2272572"/>
            <a:chOff x="21686964" y="7493653"/>
            <a:chExt cx="2272572" cy="227257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686964" y="7493653"/>
              <a:ext cx="2272572" cy="227257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631855" y="19077504"/>
            <a:ext cx="30234584" cy="4834425"/>
            <a:chOff x="5587367" y="19850870"/>
            <a:chExt cx="30234584" cy="483442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587367" y="19850870"/>
              <a:ext cx="30234584" cy="4834425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870004" y="22044101"/>
              <a:ext cx="6266594" cy="1822043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4815960" y="24795762"/>
            <a:ext cx="8647524" cy="350872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33618820" y="22900858"/>
            <a:ext cx="12253211" cy="6802115"/>
            <a:chOff x="33618820" y="22900858"/>
            <a:chExt cx="12253211" cy="6802115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3618820" y="22900858"/>
              <a:ext cx="12253211" cy="680211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6761425" y="32925553"/>
            <a:ext cx="7725109" cy="4838758"/>
            <a:chOff x="16761425" y="32925553"/>
            <a:chExt cx="7725109" cy="4838758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656659" y="32925553"/>
              <a:ext cx="5859862" cy="4838758"/>
              <a:chOff x="17656659" y="32925553"/>
              <a:chExt cx="5859862" cy="4838758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3080088" y="24391315"/>
                <a:ext cx="4340997" cy="3584562"/>
                <a:chOff x="13080088" y="24391315"/>
                <a:chExt cx="4340997" cy="3584562"/>
              </a:xfrm>
            </p:grpSpPr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3080088" y="24391315"/>
                  <a:ext cx="4340997" cy="3584562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3090740" y="26883202"/>
                <a:ext cx="4330345" cy="1066917"/>
                <a:chOff x="13090740" y="26883202"/>
                <a:chExt cx="4330345" cy="1066917"/>
              </a:xfrm>
            </p:grpSpPr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3090740" y="26883202"/>
                  <a:ext cx="4330345" cy="10669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53479" y="26491159"/>
              <a:ext cx="9561226" cy="3003139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14019765" y="24540250"/>
              <a:ext cx="2229305" cy="2229305"/>
              <a:chOff x="14019765" y="24540250"/>
              <a:chExt cx="2229305" cy="2229305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4019765" y="24540250"/>
                <a:ext cx="2229305" cy="2229305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24291077" y="32925553"/>
            <a:ext cx="7725109" cy="4838758"/>
            <a:chOff x="24291077" y="32925553"/>
            <a:chExt cx="7725109" cy="4838758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8687140" y="24391315"/>
              <a:ext cx="4340997" cy="3584562"/>
              <a:chOff x="18687140" y="24391315"/>
              <a:chExt cx="4340997" cy="3584562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8687140" y="24391315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8697792" y="26883202"/>
              <a:ext cx="4330345" cy="1066917"/>
              <a:chOff x="18697792" y="26883202"/>
              <a:chExt cx="4330345" cy="1066917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8697792" y="26883202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449126" y="26462938"/>
              <a:ext cx="8964175" cy="3003139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19801184" y="24540250"/>
              <a:ext cx="2428263" cy="2428263"/>
              <a:chOff x="19801184" y="24540250"/>
              <a:chExt cx="2428263" cy="2428263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9801184" y="24540250"/>
                <a:ext cx="2428263" cy="2428263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31645070" y="32925553"/>
            <a:ext cx="7725109" cy="4838758"/>
            <a:chOff x="31645070" y="32925553"/>
            <a:chExt cx="7725109" cy="4838758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24196131" y="24391315"/>
              <a:ext cx="4340997" cy="3584562"/>
              <a:chOff x="24196131" y="24391315"/>
              <a:chExt cx="4340997" cy="3584562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24196131" y="24391315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24206782" y="26883202"/>
              <a:ext cx="4330345" cy="1066917"/>
              <a:chOff x="24206782" y="26883202"/>
              <a:chExt cx="4330345" cy="1066917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4206782" y="26883202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962066" y="26331625"/>
              <a:ext cx="9899970" cy="3067715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24934774" y="24391315"/>
              <a:ext cx="2713669" cy="2608137"/>
              <a:chOff x="24934774" y="24391315"/>
              <a:chExt cx="2713669" cy="2608137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24934774" y="24391315"/>
                <a:ext cx="2713669" cy="2608137"/>
              </a:xfrm>
              <a:prstGeom prst="rect">
                <a:avLst/>
              </a:prstGeom>
            </p:spPr>
          </p:pic>
        </p:grpSp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708038" y="9197766"/>
            <a:ext cx="8964175" cy="3003139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2060096" y="7232746"/>
            <a:ext cx="2428263" cy="2428263"/>
            <a:chOff x="12060096" y="7232746"/>
            <a:chExt cx="2428263" cy="2428263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060096" y="7232746"/>
              <a:ext cx="2428263" cy="2428263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39370179" y="32925553"/>
            <a:ext cx="7725109" cy="4838758"/>
            <a:chOff x="39370179" y="32925553"/>
            <a:chExt cx="7725109" cy="4838758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29897409" y="24391315"/>
              <a:ext cx="4340997" cy="3584562"/>
              <a:chOff x="29897409" y="24391315"/>
              <a:chExt cx="4340997" cy="3584562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29897409" y="24391315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29908060" y="26883202"/>
              <a:ext cx="4330345" cy="1066917"/>
              <a:chOff x="29908060" y="26883202"/>
              <a:chExt cx="4330345" cy="1066917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9908060" y="26883202"/>
                <a:ext cx="4330345" cy="1066917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30930606" y="24608707"/>
              <a:ext cx="2272572" cy="2272572"/>
              <a:chOff x="30930606" y="24608707"/>
              <a:chExt cx="2272572" cy="2272572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30930606" y="24608707"/>
                <a:ext cx="2272572" cy="2272572"/>
              </a:xfrm>
              <a:prstGeom prst="rect">
                <a:avLst/>
              </a:prstGeom>
            </p:spPr>
          </p:pic>
        </p:grpSp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7781857" y="26410203"/>
              <a:ext cx="8773923" cy="2970043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54601126" y="32728456"/>
            <a:ext cx="7725109" cy="5036445"/>
            <a:chOff x="54601126" y="32728456"/>
            <a:chExt cx="7725109" cy="5036445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41156677" y="24391751"/>
              <a:ext cx="4340997" cy="3584562"/>
              <a:chOff x="41156677" y="24391751"/>
              <a:chExt cx="4340997" cy="3584562"/>
            </a:xfrm>
          </p:grpSpPr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1156677" y="24391751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41167329" y="26883638"/>
              <a:ext cx="4330345" cy="1066917"/>
              <a:chOff x="41167329" y="26883638"/>
              <a:chExt cx="4330345" cy="1066917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41167329" y="26883638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072035" y="26431229"/>
              <a:ext cx="8760197" cy="2970040"/>
            </a:xfrm>
            <a:prstGeom prst="rect">
              <a:avLst/>
            </a:prstGeom>
          </p:spPr>
        </p:pic>
        <p:grpSp>
          <p:nvGrpSpPr>
            <p:cNvPr id="1048" name="그룹 1048"/>
            <p:cNvGrpSpPr/>
            <p:nvPr/>
          </p:nvGrpSpPr>
          <p:grpSpPr>
            <a:xfrm>
              <a:off x="41897773" y="24245305"/>
              <a:ext cx="3063118" cy="3063118"/>
              <a:chOff x="41897773" y="24245305"/>
              <a:chExt cx="3063118" cy="30631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41897773" y="24245305"/>
                <a:ext cx="3063118" cy="3063118"/>
              </a:xfrm>
              <a:prstGeom prst="rect">
                <a:avLst/>
              </a:prstGeom>
            </p:spPr>
          </p:pic>
        </p:grpSp>
      </p:grpSp>
      <p:grpSp>
        <p:nvGrpSpPr>
          <p:cNvPr id="1049" name="그룹 1049"/>
          <p:cNvGrpSpPr/>
          <p:nvPr/>
        </p:nvGrpSpPr>
        <p:grpSpPr>
          <a:xfrm>
            <a:off x="47095288" y="32383821"/>
            <a:ext cx="7725109" cy="5380490"/>
            <a:chOff x="47095288" y="32383821"/>
            <a:chExt cx="7725109" cy="5380490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35596311" y="24391315"/>
              <a:ext cx="4340997" cy="3584562"/>
              <a:chOff x="35596311" y="24391315"/>
              <a:chExt cx="4340997" cy="3584562"/>
            </a:xfrm>
          </p:grpSpPr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5596311" y="24391315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35606963" y="26883202"/>
              <a:ext cx="4330345" cy="1066917"/>
              <a:chOff x="35606963" y="26883202"/>
              <a:chExt cx="4330345" cy="1066917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5606963" y="26883202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2949392" y="26409640"/>
              <a:ext cx="9336195" cy="2970047"/>
            </a:xfrm>
            <a:prstGeom prst="rect">
              <a:avLst/>
            </a:prstGeom>
          </p:spPr>
        </p:pic>
        <p:grpSp>
          <p:nvGrpSpPr>
            <p:cNvPr id="1052" name="그룹 1052"/>
            <p:cNvGrpSpPr/>
            <p:nvPr/>
          </p:nvGrpSpPr>
          <p:grpSpPr>
            <a:xfrm>
              <a:off x="36364131" y="23989999"/>
              <a:ext cx="3205244" cy="3503071"/>
              <a:chOff x="36364131" y="23989999"/>
              <a:chExt cx="3205244" cy="3503071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36364131" y="23989999"/>
                <a:ext cx="3205244" cy="3503071"/>
              </a:xfrm>
              <a:prstGeom prst="rect">
                <a:avLst/>
              </a:prstGeom>
            </p:spPr>
          </p:pic>
        </p:grpSp>
      </p:grpSp>
      <p:grpSp>
        <p:nvGrpSpPr>
          <p:cNvPr id="1053" name="그룹 1053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2BEF4DEB-E58B-EC30-4C79-778A2CE30FC9}"/>
              </a:ext>
            </a:extLst>
          </p:cNvPr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92238" y="6114437"/>
            <a:ext cx="37698625" cy="21953059"/>
            <a:chOff x="12592238" y="6114437"/>
            <a:chExt cx="37698625" cy="21953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238" y="6114437"/>
              <a:ext cx="37698625" cy="21953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19769" y="17326881"/>
            <a:ext cx="8299243" cy="10740615"/>
            <a:chOff x="3819769" y="17326881"/>
            <a:chExt cx="8299243" cy="10740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769" y="17326881"/>
              <a:ext cx="8299243" cy="10740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19769" y="6114437"/>
            <a:ext cx="8299243" cy="10423915"/>
            <a:chOff x="3819769" y="6114437"/>
            <a:chExt cx="8299243" cy="104239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769" y="6114437"/>
              <a:ext cx="8299243" cy="104239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9691" y="1052765"/>
            <a:ext cx="25622551" cy="30639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0125" y="2976889"/>
            <a:ext cx="46025241" cy="47147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40624" y="17930762"/>
            <a:ext cx="5974529" cy="1202196"/>
            <a:chOff x="4940624" y="17930762"/>
            <a:chExt cx="5974529" cy="12021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1829" y="17408133"/>
              <a:ext cx="11949058" cy="240439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0624" y="17930762"/>
              <a:ext cx="5974529" cy="12021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82126" y="6310325"/>
            <a:ext cx="5974529" cy="1202196"/>
            <a:chOff x="4982126" y="6310325"/>
            <a:chExt cx="5974529" cy="12021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3330" y="5787696"/>
              <a:ext cx="11949058" cy="240439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2126" y="6310325"/>
              <a:ext cx="5974529" cy="12021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19559" y="8427112"/>
            <a:ext cx="4899662" cy="2899283"/>
            <a:chOff x="5519559" y="8427112"/>
            <a:chExt cx="4899662" cy="28992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9559" y="8427112"/>
              <a:ext cx="4899662" cy="289928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31868" y="11331932"/>
            <a:ext cx="8308707" cy="60524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81644" y="23602093"/>
            <a:ext cx="8502116" cy="12581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34713" y="16419002"/>
            <a:ext cx="1607706" cy="899882"/>
            <a:chOff x="7134713" y="16419002"/>
            <a:chExt cx="1607706" cy="8998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134713" y="16419002"/>
              <a:ext cx="1607706" cy="899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56362" y="20889902"/>
            <a:ext cx="3433403" cy="1211421"/>
            <a:chOff x="10556362" y="20889902"/>
            <a:chExt cx="3433403" cy="12114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56362" y="20889902"/>
              <a:ext cx="3433403" cy="1211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46049" y="19682598"/>
            <a:ext cx="3927115" cy="3755978"/>
            <a:chOff x="6346049" y="19682598"/>
            <a:chExt cx="3927115" cy="37559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46049" y="19682598"/>
              <a:ext cx="3927115" cy="375597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37914" y="5825068"/>
            <a:ext cx="5535430" cy="327635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91176" y="17498290"/>
            <a:ext cx="7825115" cy="326650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95755" y="24636863"/>
            <a:ext cx="7443721" cy="125817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02810" y="25558144"/>
            <a:ext cx="5332435" cy="125817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910633" y="26371615"/>
            <a:ext cx="8645316" cy="12581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08484" y="6114437"/>
            <a:ext cx="38442175" cy="21953059"/>
            <a:chOff x="12308484" y="6114437"/>
            <a:chExt cx="38442175" cy="2195305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08484" y="6114437"/>
              <a:ext cx="38442175" cy="21953059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A423C02C-D66A-BA1E-C2EE-243B70AAFADE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512682" y="6143219"/>
            <a:ext cx="22373851" cy="21677313"/>
            <a:chOff x="26512682" y="6143219"/>
            <a:chExt cx="22373851" cy="21677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2682" y="6143219"/>
              <a:ext cx="22373851" cy="216773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29691" y="1052758"/>
            <a:ext cx="27332012" cy="30639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43070" y="2976889"/>
            <a:ext cx="45644737" cy="4714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82446" y="6171440"/>
            <a:ext cx="21243322" cy="12591496"/>
            <a:chOff x="4582446" y="6171440"/>
            <a:chExt cx="21243322" cy="125914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2446" y="6171440"/>
              <a:ext cx="21243322" cy="125914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29180" y="6436931"/>
            <a:ext cx="11299317" cy="1591632"/>
            <a:chOff x="5129180" y="6436931"/>
            <a:chExt cx="11299317" cy="15916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16591" y="5745003"/>
              <a:ext cx="22598634" cy="318326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9180" y="6436931"/>
              <a:ext cx="11299317" cy="15916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723" y="6083996"/>
            <a:ext cx="12220478" cy="38704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732536" y="6534280"/>
            <a:ext cx="10254853" cy="18178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017838" y="8028562"/>
            <a:ext cx="20768074" cy="7906198"/>
            <a:chOff x="27017838" y="8028562"/>
            <a:chExt cx="20768074" cy="79061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49850" y="4591512"/>
              <a:ext cx="41536149" cy="158123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017838" y="8028562"/>
              <a:ext cx="20768074" cy="79061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82446" y="19214472"/>
            <a:ext cx="21243322" cy="8493176"/>
            <a:chOff x="4582446" y="19214472"/>
            <a:chExt cx="21243322" cy="84931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82446" y="19214472"/>
              <a:ext cx="21243322" cy="84931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4970845" y="17876286"/>
            <a:ext cx="40357735" cy="126965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120133" y="25343338"/>
            <a:ext cx="10868719" cy="22501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876478" y="18096013"/>
            <a:ext cx="9831371" cy="5299669"/>
            <a:chOff x="37876478" y="18096013"/>
            <a:chExt cx="9831371" cy="52996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306709" y="15792095"/>
              <a:ext cx="19662742" cy="1059933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876478" y="18096013"/>
              <a:ext cx="9831371" cy="529966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839543" y="16441383"/>
            <a:ext cx="9783888" cy="18178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6979465" y="18052328"/>
            <a:ext cx="9429520" cy="5343353"/>
            <a:chOff x="26979465" y="18052328"/>
            <a:chExt cx="9429520" cy="53433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613473" y="15729420"/>
              <a:ext cx="18859040" cy="1068670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979465" y="18052328"/>
              <a:ext cx="9429520" cy="53433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9384563" y="23585395"/>
            <a:ext cx="6038238" cy="181788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9909530" y="23613616"/>
            <a:ext cx="6978245" cy="181788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46088" y="8732409"/>
            <a:ext cx="4340997" cy="3584562"/>
            <a:chOff x="10746088" y="8732409"/>
            <a:chExt cx="4340997" cy="358456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46088" y="8732409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6740" y="11224296"/>
            <a:ext cx="4330345" cy="1066917"/>
            <a:chOff x="10756740" y="11224296"/>
            <a:chExt cx="4330345" cy="106691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56740" y="11224296"/>
              <a:ext cx="4330345" cy="106691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464919" y="10695289"/>
            <a:ext cx="9928191" cy="308182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36348" y="8764896"/>
            <a:ext cx="4340997" cy="3584562"/>
            <a:chOff x="5636348" y="8764896"/>
            <a:chExt cx="4340997" cy="358456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36348" y="8764896"/>
              <a:ext cx="4340997" cy="35845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47000" y="11256783"/>
            <a:ext cx="4330345" cy="1066917"/>
            <a:chOff x="5647000" y="11256783"/>
            <a:chExt cx="4330345" cy="106691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47000" y="11256783"/>
              <a:ext cx="4330345" cy="106691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541089" y="10846377"/>
            <a:ext cx="8833250" cy="297005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704506" y="13004695"/>
            <a:ext cx="19253900" cy="5419588"/>
            <a:chOff x="5704506" y="13004695"/>
            <a:chExt cx="19253900" cy="541958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3834008" y="10383338"/>
              <a:ext cx="38507800" cy="1083917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04506" y="13004695"/>
              <a:ext cx="19253900" cy="54195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27401" y="19482572"/>
            <a:ext cx="5223303" cy="1188109"/>
            <a:chOff x="5327401" y="19482572"/>
            <a:chExt cx="5223303" cy="118810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93299" y="18966067"/>
              <a:ext cx="10446605" cy="2376219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27401" y="19482572"/>
              <a:ext cx="5223303" cy="118810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902378" y="18842868"/>
            <a:ext cx="7122927" cy="379330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683059" y="9034291"/>
            <a:ext cx="2247577" cy="1915100"/>
            <a:chOff x="6683059" y="9034291"/>
            <a:chExt cx="2247577" cy="191510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83059" y="9034291"/>
              <a:ext cx="2247577" cy="191510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25226" y="8732409"/>
            <a:ext cx="2582722" cy="2582722"/>
            <a:chOff x="11625226" y="8732409"/>
            <a:chExt cx="2582722" cy="258272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625226" y="8732409"/>
              <a:ext cx="2582722" cy="25827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95E1AB70-9EB9-EFCE-68AE-5E76E4F53473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9691" y="1052758"/>
            <a:ext cx="31101092" cy="3063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4236" y="2454800"/>
            <a:ext cx="45986239" cy="4714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2446" y="5472969"/>
            <a:ext cx="21930236" cy="14439060"/>
            <a:chOff x="4582446" y="5472969"/>
            <a:chExt cx="21930236" cy="144390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2446" y="5472969"/>
              <a:ext cx="21930236" cy="144390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34133" y="5472969"/>
            <a:ext cx="21930236" cy="17822361"/>
            <a:chOff x="27234133" y="5472969"/>
            <a:chExt cx="21930236" cy="178223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34133" y="5472969"/>
              <a:ext cx="21930236" cy="178223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29180" y="5738460"/>
            <a:ext cx="10594141" cy="1012514"/>
            <a:chOff x="5129180" y="5738460"/>
            <a:chExt cx="10594141" cy="10125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1803" y="5298292"/>
              <a:ext cx="21188283" cy="202502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9180" y="5738460"/>
              <a:ext cx="10594141" cy="10125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49067" y="5047852"/>
            <a:ext cx="10656970" cy="38704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91420" y="5738460"/>
            <a:ext cx="6659883" cy="1591632"/>
            <a:chOff x="27491420" y="5738460"/>
            <a:chExt cx="6659883" cy="15916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5366" y="5046532"/>
              <a:ext cx="13319765" cy="318326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91420" y="5738460"/>
              <a:ext cx="6659883" cy="15916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475655" y="5385525"/>
            <a:ext cx="7829823" cy="387045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075174" y="14188455"/>
            <a:ext cx="10385237" cy="32665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884682" y="7066845"/>
            <a:ext cx="9454606" cy="32665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569027" y="15677097"/>
            <a:ext cx="17789320" cy="7265472"/>
            <a:chOff x="27569027" y="15677097"/>
            <a:chExt cx="17789320" cy="72654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832443" y="12202437"/>
              <a:ext cx="35578640" cy="1453094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569027" y="15677097"/>
              <a:ext cx="17789320" cy="726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491420" y="8511555"/>
            <a:ext cx="17531715" cy="6006644"/>
            <a:chOff x="27491420" y="8511555"/>
            <a:chExt cx="17531715" cy="60066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856249" y="5638920"/>
              <a:ext cx="35063431" cy="1201328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491420" y="8511555"/>
              <a:ext cx="17531715" cy="60066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498959" y="18800790"/>
            <a:ext cx="8298537" cy="4105057"/>
            <a:chOff x="40498959" y="18800790"/>
            <a:chExt cx="8298537" cy="41050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498959" y="18800790"/>
              <a:ext cx="8298537" cy="410505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0783622" y="18946472"/>
            <a:ext cx="4800695" cy="39978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379019" y="10119563"/>
            <a:ext cx="8298537" cy="4364880"/>
            <a:chOff x="40379019" y="10119563"/>
            <a:chExt cx="8298537" cy="43648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379019" y="10119563"/>
              <a:ext cx="8298537" cy="436488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570271" y="10433670"/>
            <a:ext cx="8345305" cy="410808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555125" y="13329084"/>
            <a:ext cx="6495004" cy="6137181"/>
            <a:chOff x="19555125" y="13329084"/>
            <a:chExt cx="6495004" cy="61371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555125" y="13329084"/>
              <a:ext cx="6495004" cy="61371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555125" y="17258910"/>
            <a:ext cx="6495004" cy="2172079"/>
            <a:chOff x="19555125" y="17258910"/>
            <a:chExt cx="6495004" cy="2172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555125" y="17258910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53254" y="13329084"/>
            <a:ext cx="6495004" cy="6084202"/>
            <a:chOff x="12353254" y="13329084"/>
            <a:chExt cx="6495004" cy="60842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53254" y="13329084"/>
              <a:ext cx="6495004" cy="60842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53254" y="17258910"/>
            <a:ext cx="6495004" cy="2172079"/>
            <a:chOff x="12353254" y="17258910"/>
            <a:chExt cx="6495004" cy="21720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53254" y="17258910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58437" y="13329084"/>
            <a:ext cx="6495004" cy="6084202"/>
            <a:chOff x="5158437" y="13329084"/>
            <a:chExt cx="6495004" cy="60842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58437" y="13329084"/>
              <a:ext cx="6495004" cy="60842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58437" y="17294186"/>
            <a:ext cx="6495004" cy="2172079"/>
            <a:chOff x="5158437" y="17294186"/>
            <a:chExt cx="6495004" cy="217207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58437" y="17294186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9500613" y="6966384"/>
            <a:ext cx="6495004" cy="6137031"/>
            <a:chOff x="19500613" y="6966384"/>
            <a:chExt cx="6495004" cy="613703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500613" y="6966384"/>
              <a:ext cx="6495004" cy="613703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00613" y="10881530"/>
            <a:ext cx="6495004" cy="2172079"/>
            <a:chOff x="19500613" y="10881530"/>
            <a:chExt cx="6495004" cy="217207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500613" y="10881530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314896" y="6966384"/>
            <a:ext cx="6495004" cy="6137031"/>
            <a:chOff x="12314896" y="6966384"/>
            <a:chExt cx="6495004" cy="613703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14896" y="6966384"/>
              <a:ext cx="6495004" cy="613703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314896" y="10867419"/>
            <a:ext cx="6495004" cy="2172079"/>
            <a:chOff x="12314896" y="10867419"/>
            <a:chExt cx="6495004" cy="217207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14896" y="10867419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129180" y="6966384"/>
            <a:ext cx="6495004" cy="6137031"/>
            <a:chOff x="5129180" y="6966384"/>
            <a:chExt cx="6495004" cy="613703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29180" y="6966384"/>
              <a:ext cx="6495004" cy="613703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129180" y="10846253"/>
            <a:ext cx="6495004" cy="2172079"/>
            <a:chOff x="5129180" y="10846253"/>
            <a:chExt cx="6495004" cy="217207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29180" y="10846253"/>
              <a:ext cx="6495004" cy="217207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299266" y="8048984"/>
            <a:ext cx="2920815" cy="2483921"/>
            <a:chOff x="6299266" y="8048984"/>
            <a:chExt cx="2920815" cy="248392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99266" y="8048984"/>
              <a:ext cx="2920815" cy="248392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739491" y="14743992"/>
            <a:ext cx="2694634" cy="2455027"/>
            <a:chOff x="6739491" y="14743992"/>
            <a:chExt cx="2694634" cy="245502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39491" y="14743992"/>
              <a:ext cx="2694634" cy="245502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0805664" y="7594679"/>
            <a:ext cx="3884902" cy="3884902"/>
            <a:chOff x="20805664" y="7594679"/>
            <a:chExt cx="3884902" cy="388490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805664" y="7594679"/>
              <a:ext cx="3884902" cy="388490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800567" y="8348222"/>
            <a:ext cx="3357436" cy="2521051"/>
            <a:chOff x="13800567" y="8348222"/>
            <a:chExt cx="3357436" cy="252105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800567" y="8348222"/>
              <a:ext cx="3357436" cy="252105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903502" y="14161471"/>
            <a:ext cx="3254502" cy="3228040"/>
            <a:chOff x="13903502" y="14161471"/>
            <a:chExt cx="3254502" cy="3228040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903502" y="14161471"/>
              <a:ext cx="3254502" cy="322804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1520046" y="14610601"/>
            <a:ext cx="2874199" cy="2874199"/>
            <a:chOff x="21520046" y="14610601"/>
            <a:chExt cx="2874199" cy="287419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520046" y="14610601"/>
              <a:ext cx="2874199" cy="2874199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164838" y="6630652"/>
            <a:ext cx="4691997" cy="3266525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360540" y="12998430"/>
            <a:ext cx="6747130" cy="3266525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557315" y="6739641"/>
            <a:ext cx="4370651" cy="3266525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0781884" y="6656345"/>
            <a:ext cx="5140669" cy="3266525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825753" y="12952491"/>
            <a:ext cx="6256677" cy="3266525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0396553" y="13023044"/>
            <a:ext cx="6042966" cy="3266525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162993" y="10913437"/>
            <a:ext cx="6598344" cy="2700040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517405" y="10916955"/>
            <a:ext cx="6880511" cy="2700046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9592883" y="10752857"/>
            <a:ext cx="6290332" cy="3263860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937146" y="17166792"/>
            <a:ext cx="7644631" cy="3263860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2348111" y="17348420"/>
            <a:ext cx="7148632" cy="2700046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9864934" y="17387833"/>
            <a:ext cx="6998581" cy="270004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582446" y="20184397"/>
            <a:ext cx="21930236" cy="3110934"/>
            <a:chOff x="4582446" y="20184397"/>
            <a:chExt cx="21930236" cy="3110934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82446" y="20184397"/>
              <a:ext cx="21930236" cy="311093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327401" y="20450288"/>
            <a:ext cx="5223303" cy="1188109"/>
            <a:chOff x="5327401" y="20450288"/>
            <a:chExt cx="5223303" cy="1188109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793299" y="19933783"/>
              <a:ext cx="10446605" cy="2376219"/>
            </a:xfrm>
            <a:prstGeom prst="rect">
              <a:avLst/>
            </a:prstGeom>
          </p:spPr>
        </p:pic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327401" y="20450288"/>
              <a:ext cx="5223303" cy="1188109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5346859" y="19831732"/>
            <a:ext cx="6070705" cy="3793304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3607235" y="19489649"/>
            <a:ext cx="29529196" cy="4373535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4901768" y="23616654"/>
            <a:ext cx="43685879" cy="4387194"/>
            <a:chOff x="4901768" y="23616654"/>
            <a:chExt cx="43685879" cy="4387194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01768" y="23616654"/>
              <a:ext cx="43685879" cy="4387194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4326535" y="24422418"/>
            <a:ext cx="8647524" cy="350872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34686856" y="24017970"/>
            <a:ext cx="10593884" cy="3584562"/>
            <a:chOff x="34686856" y="24017970"/>
            <a:chExt cx="10593884" cy="3584562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4686856" y="24017970"/>
              <a:ext cx="10593884" cy="358456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4686856" y="26509858"/>
            <a:ext cx="10503499" cy="1066917"/>
            <a:chOff x="34686856" y="26509858"/>
            <a:chExt cx="10503499" cy="1066917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4686856" y="26509858"/>
              <a:ext cx="10503499" cy="1066917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33374864" y="26050456"/>
            <a:ext cx="8455495" cy="2970040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33505936" y="22581614"/>
            <a:ext cx="12271649" cy="7345523"/>
            <a:chOff x="33505936" y="22581614"/>
            <a:chExt cx="12271649" cy="7345523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3505936" y="22581614"/>
              <a:ext cx="12271649" cy="734552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30694588" y="32421580"/>
            <a:ext cx="7725109" cy="4838758"/>
            <a:chOff x="30694588" y="32421580"/>
            <a:chExt cx="7725109" cy="4838758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23453698" y="24017970"/>
              <a:ext cx="4340997" cy="3584562"/>
              <a:chOff x="23453698" y="24017970"/>
              <a:chExt cx="4340997" cy="3584562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23453698" y="24017970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23464350" y="26509858"/>
              <a:ext cx="4330345" cy="1066917"/>
              <a:chOff x="23464350" y="26509858"/>
              <a:chExt cx="4330345" cy="1066917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23464350" y="26509858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0265003" y="25917712"/>
              <a:ext cx="9878801" cy="3067713"/>
            </a:xfrm>
            <a:prstGeom prst="rect">
              <a:avLst/>
            </a:prstGeom>
          </p:spPr>
        </p:pic>
        <p:grpSp>
          <p:nvGrpSpPr>
            <p:cNvPr id="1037" name="그룹 1037"/>
            <p:cNvGrpSpPr/>
            <p:nvPr/>
          </p:nvGrpSpPr>
          <p:grpSpPr>
            <a:xfrm>
              <a:off x="24095051" y="24253449"/>
              <a:ext cx="2470685" cy="2101121"/>
              <a:chOff x="24095051" y="24253449"/>
              <a:chExt cx="2470685" cy="2101121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24095051" y="24253449"/>
                <a:ext cx="2470685" cy="2101121"/>
              </a:xfrm>
              <a:prstGeom prst="rect">
                <a:avLst/>
              </a:prstGeom>
            </p:spPr>
          </p:pic>
        </p:grpSp>
      </p:grpSp>
      <p:grpSp>
        <p:nvGrpSpPr>
          <p:cNvPr id="1038" name="그룹 1038"/>
          <p:cNvGrpSpPr/>
          <p:nvPr/>
        </p:nvGrpSpPr>
        <p:grpSpPr>
          <a:xfrm>
            <a:off x="16040190" y="32421580"/>
            <a:ext cx="7725109" cy="4838758"/>
            <a:chOff x="16040190" y="32421580"/>
            <a:chExt cx="7725109" cy="4838758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2590663" y="24017970"/>
              <a:ext cx="4340997" cy="3584562"/>
              <a:chOff x="12590663" y="24017970"/>
              <a:chExt cx="4340997" cy="3584562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2590663" y="24017970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2601315" y="26509858"/>
              <a:ext cx="4330345" cy="1066917"/>
              <a:chOff x="12601315" y="26509858"/>
              <a:chExt cx="4330345" cy="1066917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2601315" y="26509858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433384" y="26043401"/>
              <a:ext cx="8833247" cy="2970047"/>
            </a:xfrm>
            <a:prstGeom prst="rect">
              <a:avLst/>
            </a:prstGeom>
          </p:spPr>
        </p:pic>
        <p:grpSp>
          <p:nvGrpSpPr>
            <p:cNvPr id="1041" name="그룹 1041"/>
            <p:cNvGrpSpPr/>
            <p:nvPr/>
          </p:nvGrpSpPr>
          <p:grpSpPr>
            <a:xfrm>
              <a:off x="13546657" y="24366333"/>
              <a:ext cx="2176664" cy="1983115"/>
              <a:chOff x="13546657" y="24366333"/>
              <a:chExt cx="2176664" cy="1983115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3546657" y="24366333"/>
                <a:ext cx="2176664" cy="1983115"/>
              </a:xfrm>
              <a:prstGeom prst="rect">
                <a:avLst/>
              </a:prstGeom>
            </p:spPr>
          </p:pic>
        </p:grpSp>
      </p:grpSp>
      <p:grpSp>
        <p:nvGrpSpPr>
          <p:cNvPr id="1042" name="그룹 1042"/>
          <p:cNvGrpSpPr/>
          <p:nvPr/>
        </p:nvGrpSpPr>
        <p:grpSpPr>
          <a:xfrm>
            <a:off x="38087143" y="32421580"/>
            <a:ext cx="7725109" cy="4838758"/>
            <a:chOff x="38087143" y="32421580"/>
            <a:chExt cx="7725109" cy="4838758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28930139" y="24017970"/>
              <a:ext cx="4340997" cy="3584562"/>
              <a:chOff x="28930139" y="24017970"/>
              <a:chExt cx="4340997" cy="3584562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28930139" y="24017970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28940791" y="26509858"/>
              <a:ext cx="4330345" cy="1066917"/>
              <a:chOff x="28940791" y="26509858"/>
              <a:chExt cx="4330345" cy="1066917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28940791" y="26509858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5573105" y="25917712"/>
              <a:ext cx="10074747" cy="3067713"/>
            </a:xfrm>
            <a:prstGeom prst="rect">
              <a:avLst/>
            </a:prstGeom>
          </p:spPr>
        </p:pic>
        <p:grpSp>
          <p:nvGrpSpPr>
            <p:cNvPr id="1045" name="그룹 1045"/>
            <p:cNvGrpSpPr/>
            <p:nvPr/>
          </p:nvGrpSpPr>
          <p:grpSpPr>
            <a:xfrm>
              <a:off x="29701503" y="24220797"/>
              <a:ext cx="2822979" cy="2119735"/>
              <a:chOff x="29701503" y="24220797"/>
              <a:chExt cx="2822979" cy="2119735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29701503" y="24220797"/>
                <a:ext cx="2822979" cy="2119735"/>
              </a:xfrm>
              <a:prstGeom prst="rect">
                <a:avLst/>
              </a:prstGeom>
            </p:spPr>
          </p:pic>
        </p:grpSp>
      </p:grpSp>
      <p:grpSp>
        <p:nvGrpSpPr>
          <p:cNvPr id="1046" name="그룹 1046"/>
          <p:cNvGrpSpPr/>
          <p:nvPr/>
        </p:nvGrpSpPr>
        <p:grpSpPr>
          <a:xfrm>
            <a:off x="23055893" y="31950480"/>
            <a:ext cx="7725109" cy="5309858"/>
            <a:chOff x="23055893" y="31950480"/>
            <a:chExt cx="7725109" cy="5309858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17794916" y="24017970"/>
              <a:ext cx="4340997" cy="3584562"/>
              <a:chOff x="17794916" y="24017970"/>
              <a:chExt cx="4340997" cy="3584562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7794916" y="24017970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7805568" y="26509858"/>
              <a:ext cx="4330345" cy="1066917"/>
              <a:chOff x="17805568" y="26509858"/>
              <a:chExt cx="4330345" cy="1066917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7805568" y="26509858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386109" y="26029291"/>
              <a:ext cx="9083554" cy="2970047"/>
            </a:xfrm>
            <a:prstGeom prst="rect">
              <a:avLst/>
            </a:prstGeom>
          </p:spPr>
        </p:pic>
        <p:grpSp>
          <p:nvGrpSpPr>
            <p:cNvPr id="1049" name="그룹 1049"/>
            <p:cNvGrpSpPr/>
            <p:nvPr/>
          </p:nvGrpSpPr>
          <p:grpSpPr>
            <a:xfrm>
              <a:off x="18371833" y="23668979"/>
              <a:ext cx="2877790" cy="2854391"/>
              <a:chOff x="18371833" y="23668979"/>
              <a:chExt cx="2877790" cy="2854391"/>
            </a:xfrm>
          </p:grpSpPr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18371833" y="23668979"/>
                <a:ext cx="2877790" cy="2854391"/>
              </a:xfrm>
              <a:prstGeom prst="rect">
                <a:avLst/>
              </a:prstGeom>
            </p:spPr>
          </p:pic>
        </p:grpSp>
      </p:grpSp>
      <p:grpSp>
        <p:nvGrpSpPr>
          <p:cNvPr id="1050" name="그룹 1050"/>
          <p:cNvGrpSpPr/>
          <p:nvPr/>
        </p:nvGrpSpPr>
        <p:grpSpPr>
          <a:xfrm>
            <a:off x="35823221" y="24017970"/>
            <a:ext cx="2376030" cy="2376030"/>
            <a:chOff x="35823221" y="24017970"/>
            <a:chExt cx="2376030" cy="2376030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5823221" y="24017970"/>
              <a:ext cx="2376030" cy="2376030"/>
            </a:xfrm>
            <a:prstGeom prst="rect">
              <a:avLst/>
            </a:prstGeom>
          </p:spPr>
        </p:pic>
      </p:grpSp>
      <p:pic>
        <p:nvPicPr>
          <p:cNvPr id="181" name="Object 180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38568949" y="26082463"/>
            <a:ext cx="8379242" cy="2970040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41235832" y="24214859"/>
            <a:ext cx="1963349" cy="1982253"/>
            <a:chOff x="41235832" y="24214859"/>
            <a:chExt cx="1963349" cy="1982253"/>
          </a:xfrm>
        </p:grpSpPr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1235832" y="24214859"/>
              <a:ext cx="1963349" cy="1982253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9C381EA7-489A-B47D-EDE4-62E575D8EB8D}"/>
              </a:ext>
            </a:extLst>
          </p:cNvPr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44270" y="5717286"/>
            <a:ext cx="37593801" cy="22085484"/>
            <a:chOff x="12144270" y="5717286"/>
            <a:chExt cx="37593801" cy="220854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4270" y="5717286"/>
              <a:ext cx="37593801" cy="22085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65077" y="17086259"/>
            <a:ext cx="7371323" cy="10700893"/>
            <a:chOff x="4065077" y="17086259"/>
            <a:chExt cx="7371323" cy="10700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5077" y="17086259"/>
              <a:ext cx="7371323" cy="10700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65077" y="23692585"/>
            <a:ext cx="7416456" cy="4094567"/>
            <a:chOff x="4065077" y="23692585"/>
            <a:chExt cx="7416456" cy="40945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5077" y="23692585"/>
              <a:ext cx="7416456" cy="40945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5077" y="5717286"/>
            <a:ext cx="7371323" cy="10700893"/>
            <a:chOff x="4065077" y="5717286"/>
            <a:chExt cx="7371323" cy="10700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5077" y="5717286"/>
              <a:ext cx="7371323" cy="107008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9691" y="1047820"/>
            <a:ext cx="26402369" cy="30639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0125" y="2747078"/>
            <a:ext cx="46341062" cy="47262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40624" y="17676773"/>
            <a:ext cx="5974529" cy="1202196"/>
            <a:chOff x="4940624" y="17676773"/>
            <a:chExt cx="5974529" cy="12021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1829" y="17154144"/>
              <a:ext cx="11949058" cy="240439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0624" y="17676773"/>
              <a:ext cx="5974529" cy="12021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82126" y="6310325"/>
            <a:ext cx="5974529" cy="1202196"/>
            <a:chOff x="4982126" y="6310325"/>
            <a:chExt cx="5974529" cy="12021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3330" y="5787696"/>
              <a:ext cx="11949058" cy="240439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2126" y="6310325"/>
              <a:ext cx="5974529" cy="12021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50969" y="23599132"/>
            <a:ext cx="5205314" cy="12890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53821" y="5919623"/>
            <a:ext cx="4705922" cy="31984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22327" y="17269760"/>
            <a:ext cx="5239236" cy="31984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50969" y="24633927"/>
            <a:ext cx="4500063" cy="128902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50969" y="25555202"/>
            <a:ext cx="7491365" cy="128902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58794" y="26368673"/>
            <a:ext cx="7058462" cy="12890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36399" y="21538131"/>
            <a:ext cx="2164294" cy="1211421"/>
            <a:chOff x="11436399" y="21538131"/>
            <a:chExt cx="2164294" cy="12114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36399" y="21538131"/>
              <a:ext cx="2164294" cy="12114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36399" y="10716329"/>
            <a:ext cx="2164294" cy="1211421"/>
            <a:chOff x="11436399" y="10716329"/>
            <a:chExt cx="2164294" cy="12114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36399" y="10716329"/>
              <a:ext cx="2164294" cy="1211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19102" y="7815824"/>
            <a:ext cx="2253894" cy="4507788"/>
            <a:chOff x="5219102" y="7815824"/>
            <a:chExt cx="2253894" cy="450778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19102" y="7815824"/>
              <a:ext cx="2253894" cy="45077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27889" y="7512520"/>
            <a:ext cx="2547642" cy="4899312"/>
            <a:chOff x="7927889" y="7512520"/>
            <a:chExt cx="2547642" cy="48993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27889" y="7512520"/>
              <a:ext cx="2547642" cy="48993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50867" y="18701186"/>
            <a:ext cx="6815759" cy="5280951"/>
            <a:chOff x="3950867" y="18701186"/>
            <a:chExt cx="6815759" cy="528095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50867" y="18701186"/>
              <a:ext cx="6815759" cy="52809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65077" y="12323612"/>
            <a:ext cx="7416456" cy="4094567"/>
            <a:chOff x="4065077" y="12323612"/>
            <a:chExt cx="7416456" cy="409456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5077" y="12323612"/>
              <a:ext cx="7416456" cy="409456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074478" y="12252847"/>
            <a:ext cx="8646703" cy="49552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44270" y="5717286"/>
            <a:ext cx="37756237" cy="22090312"/>
            <a:chOff x="12144270" y="5717286"/>
            <a:chExt cx="37756237" cy="2209031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144270" y="5717286"/>
              <a:ext cx="37756237" cy="22090312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B34865B2-2CC4-4CD8-1BC9-EBCB2E5312AB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2636" y="976914"/>
            <a:ext cx="17070930" cy="30753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69494" y="2796617"/>
            <a:ext cx="42188580" cy="25840505"/>
            <a:chOff x="6769494" y="2796617"/>
            <a:chExt cx="42188580" cy="25840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9494" y="2796617"/>
              <a:ext cx="42188580" cy="25840505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F0D66175-17C7-CADC-5AC3-EA879BD474E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2636" y="991347"/>
            <a:ext cx="15853271" cy="30639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3998" y="3021022"/>
            <a:ext cx="39524803" cy="26036964"/>
            <a:chOff x="8573998" y="3021022"/>
            <a:chExt cx="39524803" cy="260369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3998" y="3021022"/>
              <a:ext cx="39524803" cy="26036964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F397FB4C-1A1D-F505-DD7E-E7D0F482CC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3627" y="500279"/>
            <a:ext cx="22796825" cy="31004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0395" y="3091084"/>
            <a:ext cx="47000704" cy="24869781"/>
            <a:chOff x="3390395" y="3091084"/>
            <a:chExt cx="47000704" cy="248697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0395" y="3091084"/>
              <a:ext cx="47000704" cy="248697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73038" y="18592534"/>
            <a:ext cx="19316583" cy="1678102"/>
            <a:chOff x="13773038" y="18592534"/>
            <a:chExt cx="19316583" cy="16781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73038" y="18592534"/>
              <a:ext cx="19316583" cy="16781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431329" y="3583680"/>
            <a:ext cx="5253709" cy="1051922"/>
            <a:chOff x="23431329" y="3583680"/>
            <a:chExt cx="5253709" cy="10519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31329" y="3583680"/>
              <a:ext cx="5253709" cy="105192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546337" y="3342115"/>
            <a:ext cx="9703737" cy="1966907"/>
          </a:xfrm>
          <a:prstGeom prst="rect">
            <a:avLst/>
          </a:prstGeom>
        </p:spPr>
      </p:pic>
      <p:pic>
        <p:nvPicPr>
          <p:cNvPr id="3" name="Object 16">
            <a:extLst>
              <a:ext uri="{FF2B5EF4-FFF2-40B4-BE49-F238E27FC236}">
                <a16:creationId xmlns:a16="http://schemas.microsoft.com/office/drawing/2014/main" id="{9973BB53-7495-CD28-9F29-C1FD0C4B0E4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CC0086-FF3C-496B-88B9-35A2D0A415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88329" y="19064110"/>
            <a:ext cx="2286000" cy="506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04C76-AB6D-493E-BD77-9735795AF207}"/>
              </a:ext>
            </a:extLst>
          </p:cNvPr>
          <p:cNvSpPr txBox="1"/>
          <p:nvPr/>
        </p:nvSpPr>
        <p:spPr>
          <a:xfrm>
            <a:off x="22555200" y="18888670"/>
            <a:ext cx="3124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FIDO2</a:t>
            </a:r>
            <a:endParaRPr lang="ko-KR" altLang="en-US" sz="54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2008" y="3950601"/>
            <a:ext cx="45853601" cy="23772027"/>
            <a:chOff x="4162008" y="3950601"/>
            <a:chExt cx="45853601" cy="23772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2008" y="3950601"/>
              <a:ext cx="45853601" cy="23772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2008" y="3950601"/>
            <a:ext cx="19968180" cy="23212089"/>
            <a:chOff x="4162008" y="3950601"/>
            <a:chExt cx="19968180" cy="23212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2008" y="3950601"/>
              <a:ext cx="19968180" cy="23212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8816" y="4768141"/>
            <a:ext cx="7677948" cy="1472374"/>
            <a:chOff x="9838816" y="4768141"/>
            <a:chExt cx="7677948" cy="14723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946" y="4128059"/>
              <a:ext cx="15355896" cy="294474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8816" y="4768141"/>
              <a:ext cx="7677948" cy="14723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94415" y="1052765"/>
            <a:ext cx="13514065" cy="30639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674432" y="4888081"/>
            <a:ext cx="12252565" cy="5327076"/>
            <a:chOff x="24674432" y="4888081"/>
            <a:chExt cx="12252565" cy="53270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74432" y="4888081"/>
              <a:ext cx="12252565" cy="53270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310741" y="5325607"/>
            <a:ext cx="8460025" cy="22509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523300" y="6908027"/>
            <a:ext cx="10383036" cy="47841"/>
            <a:chOff x="25523300" y="6908027"/>
            <a:chExt cx="10383036" cy="478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23300" y="6908027"/>
              <a:ext cx="10383036" cy="4784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55956" y="7463302"/>
            <a:ext cx="5214879" cy="28869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813236" y="18673826"/>
            <a:ext cx="4678564" cy="6969357"/>
            <a:chOff x="29813236" y="18673826"/>
            <a:chExt cx="4678564" cy="69693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813236" y="18673826"/>
              <a:ext cx="4678564" cy="69693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332815" y="13870491"/>
            <a:ext cx="4678564" cy="11713616"/>
            <a:chOff x="36332815" y="13870491"/>
            <a:chExt cx="4678564" cy="117136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32815" y="13870491"/>
              <a:ext cx="4678564" cy="117136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972703" y="6542284"/>
            <a:ext cx="4678564" cy="19041823"/>
            <a:chOff x="42972703" y="6542284"/>
            <a:chExt cx="4678564" cy="190418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972703" y="6542284"/>
              <a:ext cx="4678564" cy="190418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928775" y="7556708"/>
            <a:ext cx="5185944" cy="28869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630483" y="19341527"/>
            <a:ext cx="4926261" cy="288693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626455" y="14838157"/>
            <a:ext cx="4651501" cy="28869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9410574" y="18645427"/>
            <a:ext cx="5300774" cy="5300774"/>
            <a:chOff x="39410574" y="18645427"/>
            <a:chExt cx="5300774" cy="530077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10574" y="18645427"/>
              <a:ext cx="5300774" cy="530077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393188" y="20129326"/>
            <a:ext cx="3742396" cy="289463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876208" y="25880165"/>
            <a:ext cx="6818686" cy="210873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5669496" y="25880172"/>
            <a:ext cx="6745204" cy="21004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2223696" y="25880172"/>
            <a:ext cx="7635542" cy="210041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1590700" y="16571259"/>
            <a:ext cx="7632489" cy="181855"/>
            <a:chOff x="31590700" y="16571259"/>
            <a:chExt cx="7632489" cy="1818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2340000">
              <a:off x="31590700" y="16571259"/>
              <a:ext cx="7632489" cy="1818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637917" y="10443407"/>
            <a:ext cx="8590876" cy="153717"/>
            <a:chOff x="37637917" y="10443407"/>
            <a:chExt cx="8590876" cy="15371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2940000">
              <a:off x="37637917" y="10443407"/>
              <a:ext cx="8590876" cy="1537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989209" y="7934290"/>
            <a:ext cx="14469532" cy="8128456"/>
            <a:chOff x="25989209" y="7934290"/>
            <a:chExt cx="14469532" cy="812845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989209" y="7934290"/>
              <a:ext cx="14469532" cy="812845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845026" y="4578622"/>
            <a:ext cx="9037025" cy="233271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73676" y="20265849"/>
            <a:ext cx="18140840" cy="218134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49319" y="6582660"/>
            <a:ext cx="18865956" cy="13575250"/>
            <a:chOff x="4949319" y="6582660"/>
            <a:chExt cx="18865956" cy="1357525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-4483659" y="-204965"/>
              <a:ext cx="37731911" cy="27150500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49319" y="6582660"/>
              <a:ext cx="18865956" cy="1357525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348226" y="21597899"/>
            <a:ext cx="14935474" cy="221770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825767" y="22945788"/>
            <a:ext cx="8361242" cy="393292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5324850" y="6905973"/>
            <a:ext cx="8302253" cy="195795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5353071" y="7815748"/>
            <a:ext cx="8731960" cy="195795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5324850" y="8772159"/>
            <a:ext cx="10538176" cy="195795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2466110" y="14156900"/>
            <a:ext cx="3090197" cy="180849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7799179" y="11150444"/>
            <a:ext cx="3090197" cy="180849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644322" y="9673130"/>
            <a:ext cx="23438095" cy="16876190"/>
            <a:chOff x="7644322" y="9673130"/>
            <a:chExt cx="23438095" cy="1687619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662929" y="7165874"/>
              <a:ext cx="17359982" cy="12499406"/>
              <a:chOff x="5662929" y="7165874"/>
              <a:chExt cx="17359982" cy="1249940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5662929" y="7165874"/>
                <a:ext cx="17359982" cy="1249940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706601" y="9778234"/>
              <a:ext cx="13930668" cy="4722265"/>
              <a:chOff x="5706601" y="9778234"/>
              <a:chExt cx="13930668" cy="472226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706601" y="9778234"/>
                <a:ext cx="13930668" cy="4722265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592832" y="22611032"/>
            <a:ext cx="2581595" cy="2481559"/>
            <a:chOff x="11592832" y="22611032"/>
            <a:chExt cx="2581595" cy="248155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5060000">
              <a:off x="11592832" y="22611032"/>
              <a:ext cx="2581595" cy="24815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16D1826B-C5F8-F9A6-FD72-9F6D3C701ECE}"/>
              </a:ext>
            </a:extLst>
          </p:cNvPr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22592" y="3584645"/>
            <a:ext cx="45470809" cy="24607827"/>
            <a:chOff x="4722592" y="3584645"/>
            <a:chExt cx="45470809" cy="246078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2592" y="3584645"/>
              <a:ext cx="45470809" cy="246078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6323578" y="-4495800"/>
            <a:ext cx="87616171" cy="411601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407407" y="12781173"/>
            <a:ext cx="8744305" cy="1237174"/>
            <a:chOff x="24407407" y="12781173"/>
            <a:chExt cx="8744305" cy="12371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16007" y="12243338"/>
              <a:ext cx="17488610" cy="247434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07407" y="12781173"/>
              <a:ext cx="8744305" cy="1237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375826" y="12781173"/>
            <a:ext cx="8984232" cy="1237174"/>
            <a:chOff x="33375826" y="12781173"/>
            <a:chExt cx="8984232" cy="12371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64462" y="12243338"/>
              <a:ext cx="17968465" cy="24743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75826" y="12781173"/>
              <a:ext cx="8984232" cy="12371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94415" y="968970"/>
            <a:ext cx="7158357" cy="310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83485" y="3857795"/>
            <a:ext cx="5373092" cy="22001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12101" y="3956227"/>
            <a:ext cx="8061624" cy="20557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28632" y="10397606"/>
            <a:ext cx="8870353" cy="1237174"/>
            <a:chOff x="14228632" y="10397606"/>
            <a:chExt cx="8870353" cy="12371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74208" y="9859771"/>
              <a:ext cx="17740705" cy="24743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28632" y="10397606"/>
              <a:ext cx="8870353" cy="12371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89443" y="15477470"/>
            <a:ext cx="8609542" cy="1237174"/>
            <a:chOff x="14489443" y="15477470"/>
            <a:chExt cx="8609542" cy="12371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65424" y="14939636"/>
              <a:ext cx="17219084" cy="247434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89443" y="15477470"/>
              <a:ext cx="8609542" cy="12371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89443" y="17201954"/>
            <a:ext cx="8609542" cy="1237174"/>
            <a:chOff x="14489443" y="17201954"/>
            <a:chExt cx="8609542" cy="12371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65424" y="16664119"/>
              <a:ext cx="17219084" cy="247434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89443" y="17201954"/>
              <a:ext cx="8609542" cy="123717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794737" y="17112509"/>
            <a:ext cx="6323997" cy="16404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89443" y="18764001"/>
            <a:ext cx="8609542" cy="1237174"/>
            <a:chOff x="14489443" y="18764001"/>
            <a:chExt cx="8609542" cy="12371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65424" y="18226166"/>
              <a:ext cx="17219084" cy="247434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89443" y="18764001"/>
              <a:ext cx="8609542" cy="12371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94737" y="18674613"/>
            <a:ext cx="7697168" cy="164045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24468" y="23119065"/>
            <a:ext cx="8674516" cy="1237174"/>
            <a:chOff x="14424468" y="23119065"/>
            <a:chExt cx="8674516" cy="123717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67962" y="22581230"/>
              <a:ext cx="17349033" cy="247434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24468" y="23119065"/>
              <a:ext cx="8674516" cy="123717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15648" y="23029640"/>
            <a:ext cx="5789399" cy="16404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407407" y="8218300"/>
            <a:ext cx="17936838" cy="2276768"/>
            <a:chOff x="24407407" y="8218300"/>
            <a:chExt cx="17936838" cy="227676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87596" y="7228524"/>
              <a:ext cx="35873676" cy="4553536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407407" y="8218300"/>
              <a:ext cx="17936838" cy="22767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407407" y="11113655"/>
            <a:ext cx="17936838" cy="1237174"/>
            <a:chOff x="24407407" y="11113655"/>
            <a:chExt cx="17936838" cy="123717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19741" y="10575820"/>
              <a:ext cx="35873676" cy="247434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407407" y="11113655"/>
              <a:ext cx="17936838" cy="123717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5079225" y="11024226"/>
            <a:ext cx="15310517" cy="164045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6616063" y="12669200"/>
            <a:ext cx="4508376" cy="163905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4328666" y="15477470"/>
            <a:ext cx="17950604" cy="1237174"/>
            <a:chOff x="24328666" y="15477470"/>
            <a:chExt cx="17950604" cy="123717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434116" y="14939636"/>
              <a:ext cx="35901209" cy="2474348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328666" y="15477470"/>
              <a:ext cx="17950604" cy="12371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407407" y="17092942"/>
            <a:ext cx="17936838" cy="1237174"/>
            <a:chOff x="24407407" y="17092942"/>
            <a:chExt cx="17936838" cy="123717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19741" y="16555107"/>
              <a:ext cx="35873676" cy="2474348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407407" y="17092942"/>
              <a:ext cx="17936838" cy="123717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4677464" y="17003541"/>
            <a:ext cx="11269365" cy="164044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4583729" y="21236129"/>
            <a:ext cx="17695542" cy="1237174"/>
            <a:chOff x="24583729" y="21236129"/>
            <a:chExt cx="17695542" cy="123717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816710" y="20698294"/>
              <a:ext cx="35391084" cy="247434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583729" y="21236129"/>
              <a:ext cx="17695542" cy="123717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4903157" y="21139812"/>
            <a:ext cx="5894183" cy="16390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4676801" y="22791536"/>
            <a:ext cx="17602470" cy="1237174"/>
            <a:chOff x="24676801" y="22791536"/>
            <a:chExt cx="17602470" cy="123717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956317" y="22253701"/>
              <a:ext cx="35204940" cy="2474348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676801" y="22791536"/>
              <a:ext cx="17602470" cy="123717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4967995" y="22702135"/>
            <a:ext cx="9669395" cy="164045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4616216" y="24356239"/>
            <a:ext cx="17663055" cy="1237174"/>
            <a:chOff x="24616216" y="24356239"/>
            <a:chExt cx="17663055" cy="123717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865441" y="23818404"/>
              <a:ext cx="35326109" cy="2474348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616216" y="24356239"/>
              <a:ext cx="17663055" cy="123717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4907390" y="24266850"/>
            <a:ext cx="7078027" cy="164045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5565232" y="12725921"/>
            <a:ext cx="4507825" cy="164045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541030" y="10398391"/>
            <a:ext cx="6166784" cy="1640449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4765670" y="15550475"/>
            <a:ext cx="6323997" cy="164045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4591651" y="15468160"/>
            <a:ext cx="11732479" cy="164045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4391594" y="18688339"/>
            <a:ext cx="9428203" cy="1237174"/>
            <a:chOff x="24391594" y="18688339"/>
            <a:chExt cx="9428203" cy="123717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758245" y="18150504"/>
              <a:ext cx="18856406" cy="2474348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4391594" y="18688339"/>
              <a:ext cx="9428203" cy="123717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4047208" y="18688339"/>
            <a:ext cx="8297037" cy="1237174"/>
            <a:chOff x="34047208" y="18688339"/>
            <a:chExt cx="8297037" cy="123717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979442" y="18150504"/>
              <a:ext cx="16594075" cy="2474348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047208" y="18688339"/>
              <a:ext cx="8297037" cy="1237174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25842768" y="18649276"/>
            <a:ext cx="6764576" cy="163905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34666316" y="18638197"/>
            <a:ext cx="7683178" cy="164045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82" name="Object 76">
            <a:extLst>
              <a:ext uri="{FF2B5EF4-FFF2-40B4-BE49-F238E27FC236}">
                <a16:creationId xmlns:a16="http://schemas.microsoft.com/office/drawing/2014/main" id="{A308601C-77A9-44DD-91AE-E0603B15184D}"/>
              </a:ext>
            </a:extLst>
          </p:cNvPr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24642432" y="8340502"/>
            <a:ext cx="17764004" cy="2383480"/>
          </a:xfrm>
          <a:prstGeom prst="rect">
            <a:avLst/>
          </a:prstGeom>
        </p:spPr>
      </p:pic>
      <p:pic>
        <p:nvPicPr>
          <p:cNvPr id="2" name="Object 16">
            <a:extLst>
              <a:ext uri="{FF2B5EF4-FFF2-40B4-BE49-F238E27FC236}">
                <a16:creationId xmlns:a16="http://schemas.microsoft.com/office/drawing/2014/main" id="{5DDADA42-DD3A-7D08-DA37-8E65E968955D}"/>
              </a:ext>
            </a:extLst>
          </p:cNvPr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-64975"/>
            <a:ext cx="48518800" cy="28799559"/>
            <a:chOff x="2681200" y="-64975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-64975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0625" y="5068121"/>
            <a:ext cx="22700816" cy="11349263"/>
            <a:chOff x="27530625" y="5068121"/>
            <a:chExt cx="22700816" cy="11349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30625" y="5068121"/>
              <a:ext cx="22700816" cy="11349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17471" y="5068121"/>
            <a:ext cx="22317554" cy="11349263"/>
            <a:chOff x="4517471" y="5068121"/>
            <a:chExt cx="22317554" cy="11349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7471" y="5068121"/>
              <a:ext cx="22317554" cy="11349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12299" y="1052766"/>
            <a:ext cx="16905424" cy="30639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8320" y="2654370"/>
            <a:ext cx="18218808" cy="38327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5441" y="5453947"/>
            <a:ext cx="15032293" cy="23160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595600" y="16833037"/>
            <a:ext cx="22597087" cy="11349263"/>
            <a:chOff x="27595600" y="16833037"/>
            <a:chExt cx="22597087" cy="113492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95600" y="16833037"/>
              <a:ext cx="22597087" cy="113492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78716" y="16833037"/>
            <a:ext cx="22388796" cy="11349263"/>
            <a:chOff x="4478716" y="16833037"/>
            <a:chExt cx="22388796" cy="113492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716" y="16833037"/>
              <a:ext cx="22388796" cy="1134926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95955" y="17153904"/>
            <a:ext cx="18099241" cy="231606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724415" y="17218883"/>
            <a:ext cx="10265818" cy="23160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612871" y="5388974"/>
            <a:ext cx="10398732" cy="23160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84415" y="8969797"/>
            <a:ext cx="18492536" cy="7007834"/>
            <a:chOff x="5784415" y="8969797"/>
            <a:chExt cx="18492536" cy="70078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415" y="8969797"/>
              <a:ext cx="18492536" cy="70078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462757" y="18073101"/>
            <a:ext cx="20253921" cy="32074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35583" y="20255440"/>
            <a:ext cx="20616356" cy="6280527"/>
            <a:chOff x="5335583" y="20255440"/>
            <a:chExt cx="20616356" cy="62805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35583" y="20255440"/>
              <a:ext cx="20616356" cy="62805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914213" y="20255440"/>
            <a:ext cx="18876525" cy="7141292"/>
            <a:chOff x="28914213" y="20255440"/>
            <a:chExt cx="18876525" cy="7141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914213" y="20255440"/>
              <a:ext cx="18876525" cy="7141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35804" y="18073101"/>
            <a:ext cx="16730292" cy="320746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21694" y="6582839"/>
            <a:ext cx="19098312" cy="32074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149227" y="9087085"/>
            <a:ext cx="21037068" cy="6380094"/>
            <a:chOff x="28149227" y="9087085"/>
            <a:chExt cx="21037068" cy="638009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149227" y="9087085"/>
              <a:ext cx="21037068" cy="638009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8034362" y="6597810"/>
            <a:ext cx="10425701" cy="316561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401" y="0"/>
            <a:ext cx="51250401" cy="28799559"/>
            <a:chOff x="-50401" y="0"/>
            <a:chExt cx="51250401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401" y="0"/>
              <a:ext cx="51250401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5421637" y="9721620"/>
            <a:ext cx="12176300" cy="14899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88942" y="13056050"/>
            <a:ext cx="7195992" cy="31100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65580" y="1288680"/>
            <a:ext cx="20799946" cy="1591632"/>
            <a:chOff x="14965580" y="1288680"/>
            <a:chExt cx="20799946" cy="15916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495" y="596753"/>
              <a:ext cx="41599892" cy="318326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65580" y="1288680"/>
              <a:ext cx="20799946" cy="15916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40933" y="2638951"/>
            <a:ext cx="19139426" cy="209106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02074" y="958286"/>
            <a:ext cx="21010671" cy="294480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6584207" y="11040683"/>
            <a:ext cx="14483757" cy="1434396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90783" y="950419"/>
            <a:ext cx="11113158" cy="2042644"/>
          </a:xfrm>
          <a:prstGeom prst="rect">
            <a:avLst/>
          </a:prstGeom>
        </p:spPr>
      </p:pic>
      <p:grpSp>
        <p:nvGrpSpPr>
          <p:cNvPr id="135" name="그룹 1002">
            <a:extLst>
              <a:ext uri="{FF2B5EF4-FFF2-40B4-BE49-F238E27FC236}">
                <a16:creationId xmlns:a16="http://schemas.microsoft.com/office/drawing/2014/main" id="{B7EEEA74-C6EF-4800-8C49-E9DA36798B8E}"/>
              </a:ext>
            </a:extLst>
          </p:cNvPr>
          <p:cNvGrpSpPr/>
          <p:nvPr/>
        </p:nvGrpSpPr>
        <p:grpSpPr>
          <a:xfrm>
            <a:off x="24073806" y="6562819"/>
            <a:ext cx="25552561" cy="20979596"/>
            <a:chOff x="24073803" y="6562820"/>
            <a:chExt cx="25552562" cy="20979597"/>
          </a:xfrm>
        </p:grpSpPr>
        <p:pic>
          <p:nvPicPr>
            <p:cNvPr id="137" name="Object 5">
              <a:extLst>
                <a:ext uri="{FF2B5EF4-FFF2-40B4-BE49-F238E27FC236}">
                  <a16:creationId xmlns:a16="http://schemas.microsoft.com/office/drawing/2014/main" id="{8B3385EB-8D23-4DBC-A94D-D41F54C41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73803" y="6562820"/>
              <a:ext cx="25552562" cy="20979597"/>
            </a:xfrm>
            <a:prstGeom prst="rect">
              <a:avLst/>
            </a:prstGeom>
          </p:spPr>
        </p:pic>
      </p:grpSp>
      <p:grpSp>
        <p:nvGrpSpPr>
          <p:cNvPr id="140" name="그룹 1003">
            <a:extLst>
              <a:ext uri="{FF2B5EF4-FFF2-40B4-BE49-F238E27FC236}">
                <a16:creationId xmlns:a16="http://schemas.microsoft.com/office/drawing/2014/main" id="{A0BAEA2E-9EF4-43BC-B471-75CFE261D82B}"/>
              </a:ext>
            </a:extLst>
          </p:cNvPr>
          <p:cNvGrpSpPr/>
          <p:nvPr/>
        </p:nvGrpSpPr>
        <p:grpSpPr>
          <a:xfrm>
            <a:off x="36711156" y="17722667"/>
            <a:ext cx="11554809" cy="4822679"/>
            <a:chOff x="36711156" y="17722662"/>
            <a:chExt cx="11554808" cy="4822681"/>
          </a:xfrm>
        </p:grpSpPr>
        <p:pic>
          <p:nvPicPr>
            <p:cNvPr id="142" name="Object 8">
              <a:extLst>
                <a:ext uri="{FF2B5EF4-FFF2-40B4-BE49-F238E27FC236}">
                  <a16:creationId xmlns:a16="http://schemas.microsoft.com/office/drawing/2014/main" id="{81AA7414-7D4A-4D21-BFCE-6346F5ED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11156" y="17722662"/>
              <a:ext cx="11554808" cy="4822681"/>
            </a:xfrm>
            <a:prstGeom prst="rect">
              <a:avLst/>
            </a:prstGeom>
          </p:spPr>
        </p:pic>
      </p:grpSp>
      <p:grpSp>
        <p:nvGrpSpPr>
          <p:cNvPr id="143" name="그룹 1004">
            <a:extLst>
              <a:ext uri="{FF2B5EF4-FFF2-40B4-BE49-F238E27FC236}">
                <a16:creationId xmlns:a16="http://schemas.microsoft.com/office/drawing/2014/main" id="{E41FC366-EBCD-49EB-AF21-9032992C7C48}"/>
              </a:ext>
            </a:extLst>
          </p:cNvPr>
          <p:cNvGrpSpPr/>
          <p:nvPr/>
        </p:nvGrpSpPr>
        <p:grpSpPr>
          <a:xfrm>
            <a:off x="25126053" y="17722665"/>
            <a:ext cx="10695758" cy="4790192"/>
            <a:chOff x="25126050" y="17722662"/>
            <a:chExt cx="10695759" cy="4790193"/>
          </a:xfrm>
        </p:grpSpPr>
        <p:pic>
          <p:nvPicPr>
            <p:cNvPr id="145" name="Object 11">
              <a:extLst>
                <a:ext uri="{FF2B5EF4-FFF2-40B4-BE49-F238E27FC236}">
                  <a16:creationId xmlns:a16="http://schemas.microsoft.com/office/drawing/2014/main" id="{A20BB2C1-A543-460A-9A89-38906F8C2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26050" y="17722662"/>
              <a:ext cx="10695759" cy="4790193"/>
            </a:xfrm>
            <a:prstGeom prst="rect">
              <a:avLst/>
            </a:prstGeom>
          </p:spPr>
        </p:pic>
      </p:grpSp>
      <p:grpSp>
        <p:nvGrpSpPr>
          <p:cNvPr id="146" name="그룹 1005">
            <a:extLst>
              <a:ext uri="{FF2B5EF4-FFF2-40B4-BE49-F238E27FC236}">
                <a16:creationId xmlns:a16="http://schemas.microsoft.com/office/drawing/2014/main" id="{62B7D79A-72C6-42DC-BC4F-02062721DC45}"/>
              </a:ext>
            </a:extLst>
          </p:cNvPr>
          <p:cNvGrpSpPr/>
          <p:nvPr/>
        </p:nvGrpSpPr>
        <p:grpSpPr>
          <a:xfrm>
            <a:off x="25126053" y="9378264"/>
            <a:ext cx="23139913" cy="2878168"/>
            <a:chOff x="25126050" y="9378263"/>
            <a:chExt cx="23139914" cy="2878168"/>
          </a:xfrm>
        </p:grpSpPr>
        <p:pic>
          <p:nvPicPr>
            <p:cNvPr id="148" name="Object 14">
              <a:extLst>
                <a:ext uri="{FF2B5EF4-FFF2-40B4-BE49-F238E27FC236}">
                  <a16:creationId xmlns:a16="http://schemas.microsoft.com/office/drawing/2014/main" id="{05DF4B3A-B01F-4A4D-991A-70C64087A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26050" y="9378263"/>
              <a:ext cx="23139914" cy="2878168"/>
            </a:xfrm>
            <a:prstGeom prst="rect">
              <a:avLst/>
            </a:prstGeom>
          </p:spPr>
        </p:pic>
      </p:grpSp>
      <p:grpSp>
        <p:nvGrpSpPr>
          <p:cNvPr id="149" name="그룹 1006">
            <a:extLst>
              <a:ext uri="{FF2B5EF4-FFF2-40B4-BE49-F238E27FC236}">
                <a16:creationId xmlns:a16="http://schemas.microsoft.com/office/drawing/2014/main" id="{F0242BBA-B699-4A60-AA7B-4A965D732C6E}"/>
              </a:ext>
            </a:extLst>
          </p:cNvPr>
          <p:cNvGrpSpPr/>
          <p:nvPr/>
        </p:nvGrpSpPr>
        <p:grpSpPr>
          <a:xfrm>
            <a:off x="36696007" y="23293868"/>
            <a:ext cx="11554809" cy="3336824"/>
            <a:chOff x="36696007" y="23293870"/>
            <a:chExt cx="11554808" cy="3336823"/>
          </a:xfrm>
        </p:grpSpPr>
        <p:pic>
          <p:nvPicPr>
            <p:cNvPr id="151" name="Object 17">
              <a:extLst>
                <a:ext uri="{FF2B5EF4-FFF2-40B4-BE49-F238E27FC236}">
                  <a16:creationId xmlns:a16="http://schemas.microsoft.com/office/drawing/2014/main" id="{3661F9D6-46D5-4CEE-8B43-789FB2D07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696007" y="23293870"/>
              <a:ext cx="11554808" cy="3336823"/>
            </a:xfrm>
            <a:prstGeom prst="rect">
              <a:avLst/>
            </a:prstGeom>
          </p:spPr>
        </p:pic>
      </p:grpSp>
      <p:grpSp>
        <p:nvGrpSpPr>
          <p:cNvPr id="152" name="그룹 1008">
            <a:extLst>
              <a:ext uri="{FF2B5EF4-FFF2-40B4-BE49-F238E27FC236}">
                <a16:creationId xmlns:a16="http://schemas.microsoft.com/office/drawing/2014/main" id="{CDD7E327-4173-4D41-A016-1768C2B071F6}"/>
              </a:ext>
            </a:extLst>
          </p:cNvPr>
          <p:cNvGrpSpPr/>
          <p:nvPr/>
        </p:nvGrpSpPr>
        <p:grpSpPr>
          <a:xfrm>
            <a:off x="4102457" y="6562821"/>
            <a:ext cx="19068567" cy="20903404"/>
            <a:chOff x="4102454" y="6562820"/>
            <a:chExt cx="19068569" cy="20903406"/>
          </a:xfrm>
        </p:grpSpPr>
        <p:pic>
          <p:nvPicPr>
            <p:cNvPr id="154" name="Object 24">
              <a:extLst>
                <a:ext uri="{FF2B5EF4-FFF2-40B4-BE49-F238E27FC236}">
                  <a16:creationId xmlns:a16="http://schemas.microsoft.com/office/drawing/2014/main" id="{804F3482-7EF3-41D6-AF51-AF9EA64E5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02454" y="6562820"/>
              <a:ext cx="19068569" cy="20903406"/>
            </a:xfrm>
            <a:prstGeom prst="rect">
              <a:avLst/>
            </a:prstGeom>
          </p:spPr>
        </p:pic>
      </p:grpSp>
      <p:grpSp>
        <p:nvGrpSpPr>
          <p:cNvPr id="159" name="그룹 1009">
            <a:extLst>
              <a:ext uri="{FF2B5EF4-FFF2-40B4-BE49-F238E27FC236}">
                <a16:creationId xmlns:a16="http://schemas.microsoft.com/office/drawing/2014/main" id="{D9DB67C1-FA5F-4B5F-9F63-FF99C8A60A1F}"/>
              </a:ext>
            </a:extLst>
          </p:cNvPr>
          <p:cNvGrpSpPr/>
          <p:nvPr/>
        </p:nvGrpSpPr>
        <p:grpSpPr>
          <a:xfrm>
            <a:off x="25110903" y="22758090"/>
            <a:ext cx="10695758" cy="3872602"/>
            <a:chOff x="25110901" y="22758092"/>
            <a:chExt cx="10695759" cy="3872601"/>
          </a:xfrm>
        </p:grpSpPr>
        <p:pic>
          <p:nvPicPr>
            <p:cNvPr id="160" name="Object 27">
              <a:extLst>
                <a:ext uri="{FF2B5EF4-FFF2-40B4-BE49-F238E27FC236}">
                  <a16:creationId xmlns:a16="http://schemas.microsoft.com/office/drawing/2014/main" id="{B0BA24BD-BB47-4EEC-901E-6098BC50E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110901" y="22758092"/>
              <a:ext cx="10695759" cy="3872601"/>
            </a:xfrm>
            <a:prstGeom prst="rect">
              <a:avLst/>
            </a:prstGeom>
          </p:spPr>
        </p:pic>
      </p:grpSp>
      <p:grpSp>
        <p:nvGrpSpPr>
          <p:cNvPr id="161" name="그룹 1011">
            <a:extLst>
              <a:ext uri="{FF2B5EF4-FFF2-40B4-BE49-F238E27FC236}">
                <a16:creationId xmlns:a16="http://schemas.microsoft.com/office/drawing/2014/main" id="{885A8B05-C9D0-43A8-BB14-3B4ABF13A1D6}"/>
              </a:ext>
            </a:extLst>
          </p:cNvPr>
          <p:cNvGrpSpPr/>
          <p:nvPr/>
        </p:nvGrpSpPr>
        <p:grpSpPr>
          <a:xfrm>
            <a:off x="5761615" y="8151978"/>
            <a:ext cx="15723918" cy="9320455"/>
            <a:chOff x="5761617" y="8151980"/>
            <a:chExt cx="15723916" cy="9320454"/>
          </a:xfrm>
        </p:grpSpPr>
        <p:pic>
          <p:nvPicPr>
            <p:cNvPr id="162" name="Object 36">
              <a:extLst>
                <a:ext uri="{FF2B5EF4-FFF2-40B4-BE49-F238E27FC236}">
                  <a16:creationId xmlns:a16="http://schemas.microsoft.com/office/drawing/2014/main" id="{581DE7C3-35AF-4919-B3AB-CB3EFEEBC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1617" y="8151980"/>
              <a:ext cx="15723916" cy="9320454"/>
            </a:xfrm>
            <a:prstGeom prst="rect">
              <a:avLst/>
            </a:prstGeom>
          </p:spPr>
        </p:pic>
      </p:grpSp>
      <p:grpSp>
        <p:nvGrpSpPr>
          <p:cNvPr id="163" name="그룹 1012">
            <a:extLst>
              <a:ext uri="{FF2B5EF4-FFF2-40B4-BE49-F238E27FC236}">
                <a16:creationId xmlns:a16="http://schemas.microsoft.com/office/drawing/2014/main" id="{FAFC928E-13B8-4E6F-811E-78AA1775DA1C}"/>
              </a:ext>
            </a:extLst>
          </p:cNvPr>
          <p:cNvGrpSpPr/>
          <p:nvPr/>
        </p:nvGrpSpPr>
        <p:grpSpPr>
          <a:xfrm>
            <a:off x="5767196" y="7848863"/>
            <a:ext cx="15767556" cy="1519308"/>
            <a:chOff x="5767195" y="7848863"/>
            <a:chExt cx="15767558" cy="1519310"/>
          </a:xfrm>
        </p:grpSpPr>
        <p:pic>
          <p:nvPicPr>
            <p:cNvPr id="164" name="Object 39">
              <a:extLst>
                <a:ext uri="{FF2B5EF4-FFF2-40B4-BE49-F238E27FC236}">
                  <a16:creationId xmlns:a16="http://schemas.microsoft.com/office/drawing/2014/main" id="{57C3AC70-9B31-4E72-8238-39F71613E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67195" y="7848863"/>
              <a:ext cx="15767558" cy="1519310"/>
            </a:xfrm>
            <a:prstGeom prst="rect">
              <a:avLst/>
            </a:prstGeom>
          </p:spPr>
        </p:pic>
      </p:grpSp>
      <p:pic>
        <p:nvPicPr>
          <p:cNvPr id="165" name="Object 41">
            <a:extLst>
              <a:ext uri="{FF2B5EF4-FFF2-40B4-BE49-F238E27FC236}">
                <a16:creationId xmlns:a16="http://schemas.microsoft.com/office/drawing/2014/main" id="{3D4BD31B-051C-499D-90BC-F21103C18A27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81645" y="7181798"/>
            <a:ext cx="9536167" cy="4335282"/>
          </a:xfrm>
          <a:prstGeom prst="rect">
            <a:avLst/>
          </a:prstGeom>
        </p:spPr>
      </p:pic>
      <p:pic>
        <p:nvPicPr>
          <p:cNvPr id="166" name="Object 42">
            <a:extLst>
              <a:ext uri="{FF2B5EF4-FFF2-40B4-BE49-F238E27FC236}">
                <a16:creationId xmlns:a16="http://schemas.microsoft.com/office/drawing/2014/main" id="{1242BE00-6D4D-412F-B676-F0A987113846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96947" y="10042664"/>
            <a:ext cx="5463797" cy="2669188"/>
          </a:xfrm>
          <a:prstGeom prst="rect">
            <a:avLst/>
          </a:prstGeom>
        </p:spPr>
      </p:pic>
      <p:pic>
        <p:nvPicPr>
          <p:cNvPr id="167" name="Object 43">
            <a:extLst>
              <a:ext uri="{FF2B5EF4-FFF2-40B4-BE49-F238E27FC236}">
                <a16:creationId xmlns:a16="http://schemas.microsoft.com/office/drawing/2014/main" id="{75F570DF-6986-4A76-AE8A-4FCDD47B094F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64792" y="10973733"/>
            <a:ext cx="6810678" cy="2669188"/>
          </a:xfrm>
          <a:prstGeom prst="rect">
            <a:avLst/>
          </a:prstGeom>
        </p:spPr>
      </p:pic>
      <p:grpSp>
        <p:nvGrpSpPr>
          <p:cNvPr id="168" name="그룹 1013">
            <a:extLst>
              <a:ext uri="{FF2B5EF4-FFF2-40B4-BE49-F238E27FC236}">
                <a16:creationId xmlns:a16="http://schemas.microsoft.com/office/drawing/2014/main" id="{16567850-3CF9-4313-AD7D-417EF1B9D47B}"/>
              </a:ext>
            </a:extLst>
          </p:cNvPr>
          <p:cNvGrpSpPr/>
          <p:nvPr/>
        </p:nvGrpSpPr>
        <p:grpSpPr>
          <a:xfrm>
            <a:off x="5789839" y="17553656"/>
            <a:ext cx="15695694" cy="4356954"/>
            <a:chOff x="5789838" y="17553656"/>
            <a:chExt cx="15695695" cy="4356955"/>
          </a:xfrm>
        </p:grpSpPr>
        <p:pic>
          <p:nvPicPr>
            <p:cNvPr id="169" name="Object 45">
              <a:extLst>
                <a:ext uri="{FF2B5EF4-FFF2-40B4-BE49-F238E27FC236}">
                  <a16:creationId xmlns:a16="http://schemas.microsoft.com/office/drawing/2014/main" id="{3A38D716-454E-4C91-86AD-BF450F1C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89838" y="17553656"/>
              <a:ext cx="15695695" cy="4356955"/>
            </a:xfrm>
            <a:prstGeom prst="rect">
              <a:avLst/>
            </a:prstGeom>
          </p:spPr>
        </p:pic>
      </p:grpSp>
      <p:grpSp>
        <p:nvGrpSpPr>
          <p:cNvPr id="170" name="그룹 1014">
            <a:extLst>
              <a:ext uri="{FF2B5EF4-FFF2-40B4-BE49-F238E27FC236}">
                <a16:creationId xmlns:a16="http://schemas.microsoft.com/office/drawing/2014/main" id="{9A03511D-BBE3-40EE-87B5-A11320F5D584}"/>
              </a:ext>
            </a:extLst>
          </p:cNvPr>
          <p:cNvGrpSpPr/>
          <p:nvPr/>
        </p:nvGrpSpPr>
        <p:grpSpPr>
          <a:xfrm>
            <a:off x="5850262" y="17464566"/>
            <a:ext cx="15537535" cy="1500433"/>
            <a:chOff x="5850260" y="17464566"/>
            <a:chExt cx="15537536" cy="1500433"/>
          </a:xfrm>
        </p:grpSpPr>
        <p:pic>
          <p:nvPicPr>
            <p:cNvPr id="171" name="Object 48">
              <a:extLst>
                <a:ext uri="{FF2B5EF4-FFF2-40B4-BE49-F238E27FC236}">
                  <a16:creationId xmlns:a16="http://schemas.microsoft.com/office/drawing/2014/main" id="{5568255B-12F7-45A6-B893-B34B13ACC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50260" y="17464566"/>
              <a:ext cx="15537536" cy="1500433"/>
            </a:xfrm>
            <a:prstGeom prst="rect">
              <a:avLst/>
            </a:prstGeom>
          </p:spPr>
        </p:pic>
      </p:grpSp>
      <p:pic>
        <p:nvPicPr>
          <p:cNvPr id="172" name="Object 50">
            <a:extLst>
              <a:ext uri="{FF2B5EF4-FFF2-40B4-BE49-F238E27FC236}">
                <a16:creationId xmlns:a16="http://schemas.microsoft.com/office/drawing/2014/main" id="{A10D4F93-DAE1-47B3-9EB1-6C977D63CED6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35935" y="16845114"/>
            <a:ext cx="11311398" cy="4335253"/>
          </a:xfrm>
          <a:prstGeom prst="rect">
            <a:avLst/>
          </a:prstGeom>
        </p:spPr>
      </p:pic>
      <p:grpSp>
        <p:nvGrpSpPr>
          <p:cNvPr id="173" name="그룹 1015">
            <a:extLst>
              <a:ext uri="{FF2B5EF4-FFF2-40B4-BE49-F238E27FC236}">
                <a16:creationId xmlns:a16="http://schemas.microsoft.com/office/drawing/2014/main" id="{2D9080B7-35E6-48B7-B3F6-625D98D59701}"/>
              </a:ext>
            </a:extLst>
          </p:cNvPr>
          <p:cNvGrpSpPr/>
          <p:nvPr/>
        </p:nvGrpSpPr>
        <p:grpSpPr>
          <a:xfrm>
            <a:off x="25126053" y="8173408"/>
            <a:ext cx="23139913" cy="1487149"/>
            <a:chOff x="25126050" y="8173405"/>
            <a:chExt cx="23139914" cy="1487149"/>
          </a:xfrm>
        </p:grpSpPr>
        <p:pic>
          <p:nvPicPr>
            <p:cNvPr id="174" name="Object 52">
              <a:extLst>
                <a:ext uri="{FF2B5EF4-FFF2-40B4-BE49-F238E27FC236}">
                  <a16:creationId xmlns:a16="http://schemas.microsoft.com/office/drawing/2014/main" id="{B7C71990-763C-4DD3-A59A-5D37B4CCB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126050" y="8173405"/>
              <a:ext cx="23139914" cy="1487149"/>
            </a:xfrm>
            <a:prstGeom prst="rect">
              <a:avLst/>
            </a:prstGeom>
          </p:spPr>
        </p:pic>
      </p:grpSp>
      <p:pic>
        <p:nvPicPr>
          <p:cNvPr id="175" name="Object 54">
            <a:extLst>
              <a:ext uri="{FF2B5EF4-FFF2-40B4-BE49-F238E27FC236}">
                <a16:creationId xmlns:a16="http://schemas.microsoft.com/office/drawing/2014/main" id="{E046FDEF-CA31-4557-BFF5-45679D22C1F2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1439308" y="7423263"/>
            <a:ext cx="12168387" cy="4335253"/>
          </a:xfrm>
          <a:prstGeom prst="rect">
            <a:avLst/>
          </a:prstGeom>
        </p:spPr>
      </p:pic>
      <p:grpSp>
        <p:nvGrpSpPr>
          <p:cNvPr id="176" name="그룹 1016">
            <a:extLst>
              <a:ext uri="{FF2B5EF4-FFF2-40B4-BE49-F238E27FC236}">
                <a16:creationId xmlns:a16="http://schemas.microsoft.com/office/drawing/2014/main" id="{D5FF8048-7188-4059-882D-571CC3DF81F2}"/>
              </a:ext>
            </a:extLst>
          </p:cNvPr>
          <p:cNvGrpSpPr/>
          <p:nvPr/>
        </p:nvGrpSpPr>
        <p:grpSpPr>
          <a:xfrm>
            <a:off x="25111939" y="16430948"/>
            <a:ext cx="23170753" cy="1420847"/>
            <a:chOff x="25111940" y="16430944"/>
            <a:chExt cx="23170752" cy="1420849"/>
          </a:xfrm>
        </p:grpSpPr>
        <p:pic>
          <p:nvPicPr>
            <p:cNvPr id="177" name="Object 56">
              <a:extLst>
                <a:ext uri="{FF2B5EF4-FFF2-40B4-BE49-F238E27FC236}">
                  <a16:creationId xmlns:a16="http://schemas.microsoft.com/office/drawing/2014/main" id="{AB4314F6-F0D8-4422-9C59-4C3D2588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111940" y="16430944"/>
              <a:ext cx="23170752" cy="1420849"/>
            </a:xfrm>
            <a:prstGeom prst="rect">
              <a:avLst/>
            </a:prstGeom>
          </p:spPr>
        </p:pic>
      </p:grpSp>
      <p:pic>
        <p:nvPicPr>
          <p:cNvPr id="178" name="Object 58">
            <a:extLst>
              <a:ext uri="{FF2B5EF4-FFF2-40B4-BE49-F238E27FC236}">
                <a16:creationId xmlns:a16="http://schemas.microsoft.com/office/drawing/2014/main" id="{4D98932D-0E59-46B0-8F9F-D5BB59075A84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2011203" y="15728943"/>
            <a:ext cx="10052204" cy="4335253"/>
          </a:xfrm>
          <a:prstGeom prst="rect">
            <a:avLst/>
          </a:prstGeom>
        </p:spPr>
      </p:pic>
      <p:grpSp>
        <p:nvGrpSpPr>
          <p:cNvPr id="179" name="그룹 1017">
            <a:extLst>
              <a:ext uri="{FF2B5EF4-FFF2-40B4-BE49-F238E27FC236}">
                <a16:creationId xmlns:a16="http://schemas.microsoft.com/office/drawing/2014/main" id="{E89E7C39-8FFB-40CE-A9E5-2F15C56A2B5A}"/>
              </a:ext>
            </a:extLst>
          </p:cNvPr>
          <p:cNvGrpSpPr/>
          <p:nvPr/>
        </p:nvGrpSpPr>
        <p:grpSpPr>
          <a:xfrm>
            <a:off x="13509741" y="12608602"/>
            <a:ext cx="7380324" cy="2320979"/>
            <a:chOff x="13509743" y="12608599"/>
            <a:chExt cx="7380324" cy="2320980"/>
          </a:xfrm>
        </p:grpSpPr>
        <p:pic>
          <p:nvPicPr>
            <p:cNvPr id="180" name="Object 60">
              <a:extLst>
                <a:ext uri="{FF2B5EF4-FFF2-40B4-BE49-F238E27FC236}">
                  <a16:creationId xmlns:a16="http://schemas.microsoft.com/office/drawing/2014/main" id="{C442B5E7-7285-4338-8AD4-A8EA7F35D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509743" y="12608599"/>
              <a:ext cx="7380324" cy="2320980"/>
            </a:xfrm>
            <a:prstGeom prst="rect">
              <a:avLst/>
            </a:prstGeom>
          </p:spPr>
        </p:pic>
      </p:grpSp>
      <p:pic>
        <p:nvPicPr>
          <p:cNvPr id="181" name="Object 62">
            <a:extLst>
              <a:ext uri="{FF2B5EF4-FFF2-40B4-BE49-F238E27FC236}">
                <a16:creationId xmlns:a16="http://schemas.microsoft.com/office/drawing/2014/main" id="{53412EED-5622-4C97-A499-FE19D13A1BA1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129115" y="12786108"/>
            <a:ext cx="5590805" cy="2669188"/>
          </a:xfrm>
          <a:prstGeom prst="rect">
            <a:avLst/>
          </a:prstGeom>
        </p:spPr>
      </p:pic>
      <p:pic>
        <p:nvPicPr>
          <p:cNvPr id="182" name="Object 63">
            <a:extLst>
              <a:ext uri="{FF2B5EF4-FFF2-40B4-BE49-F238E27FC236}">
                <a16:creationId xmlns:a16="http://schemas.microsoft.com/office/drawing/2014/main" id="{BDC171B8-5185-4F87-B08B-8B661D48ABEC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096951" y="13710797"/>
            <a:ext cx="6587910" cy="2669188"/>
          </a:xfrm>
          <a:prstGeom prst="rect">
            <a:avLst/>
          </a:prstGeom>
        </p:spPr>
      </p:pic>
      <p:pic>
        <p:nvPicPr>
          <p:cNvPr id="183" name="Object 64">
            <a:extLst>
              <a:ext uri="{FF2B5EF4-FFF2-40B4-BE49-F238E27FC236}">
                <a16:creationId xmlns:a16="http://schemas.microsoft.com/office/drawing/2014/main" id="{95DC4BF0-8814-4F1F-9564-1EBD26928269}"/>
              </a:ext>
            </a:extLst>
      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040933" y="19602603"/>
            <a:ext cx="6071869" cy="2669188"/>
          </a:xfrm>
          <a:prstGeom prst="rect">
            <a:avLst/>
          </a:prstGeom>
        </p:spPr>
      </p:pic>
      <p:grpSp>
        <p:nvGrpSpPr>
          <p:cNvPr id="184" name="그룹 1018">
            <a:extLst>
              <a:ext uri="{FF2B5EF4-FFF2-40B4-BE49-F238E27FC236}">
                <a16:creationId xmlns:a16="http://schemas.microsoft.com/office/drawing/2014/main" id="{285841C8-87A9-4BC7-855E-E9E5F6684888}"/>
              </a:ext>
            </a:extLst>
          </p:cNvPr>
          <p:cNvGrpSpPr/>
          <p:nvPr/>
        </p:nvGrpSpPr>
        <p:grpSpPr>
          <a:xfrm>
            <a:off x="25115914" y="22427206"/>
            <a:ext cx="23150051" cy="1478308"/>
            <a:chOff x="25115914" y="22427204"/>
            <a:chExt cx="23150050" cy="1478308"/>
          </a:xfrm>
        </p:grpSpPr>
        <p:pic>
          <p:nvPicPr>
            <p:cNvPr id="185" name="Object 66">
              <a:extLst>
                <a:ext uri="{FF2B5EF4-FFF2-40B4-BE49-F238E27FC236}">
                  <a16:creationId xmlns:a16="http://schemas.microsoft.com/office/drawing/2014/main" id="{F9324D29-27D7-497A-87BB-13DC25ACC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115914" y="22427204"/>
              <a:ext cx="23150050" cy="1478308"/>
            </a:xfrm>
            <a:prstGeom prst="rect">
              <a:avLst/>
            </a:prstGeom>
          </p:spPr>
        </p:pic>
      </p:grpSp>
      <p:grpSp>
        <p:nvGrpSpPr>
          <p:cNvPr id="186" name="그룹 1021">
            <a:extLst>
              <a:ext uri="{FF2B5EF4-FFF2-40B4-BE49-F238E27FC236}">
                <a16:creationId xmlns:a16="http://schemas.microsoft.com/office/drawing/2014/main" id="{23C20C9E-9FDE-4CF5-B0B3-7E4C757EC1D2}"/>
              </a:ext>
            </a:extLst>
          </p:cNvPr>
          <p:cNvGrpSpPr/>
          <p:nvPr/>
        </p:nvGrpSpPr>
        <p:grpSpPr>
          <a:xfrm>
            <a:off x="11338064" y="6473676"/>
            <a:ext cx="15443996" cy="4114719"/>
            <a:chOff x="11338062" y="6261098"/>
            <a:chExt cx="15443997" cy="4114720"/>
          </a:xfrm>
        </p:grpSpPr>
        <p:grpSp>
          <p:nvGrpSpPr>
            <p:cNvPr id="187" name="그룹 1022">
              <a:extLst>
                <a:ext uri="{FF2B5EF4-FFF2-40B4-BE49-F238E27FC236}">
                  <a16:creationId xmlns:a16="http://schemas.microsoft.com/office/drawing/2014/main" id="{4448D39B-8208-4A38-8A6B-A29989B055D4}"/>
                </a:ext>
              </a:extLst>
            </p:cNvPr>
            <p:cNvGrpSpPr/>
            <p:nvPr/>
          </p:nvGrpSpPr>
          <p:grpSpPr>
            <a:xfrm>
              <a:off x="8399259" y="4638234"/>
              <a:ext cx="10551977" cy="3048193"/>
              <a:chOff x="8399259" y="4638234"/>
              <a:chExt cx="10551977" cy="3048193"/>
            </a:xfrm>
          </p:grpSpPr>
          <p:pic>
            <p:nvPicPr>
              <p:cNvPr id="189" name="Object 76">
                <a:extLst>
                  <a:ext uri="{FF2B5EF4-FFF2-40B4-BE49-F238E27FC236}">
                    <a16:creationId xmlns:a16="http://schemas.microsoft.com/office/drawing/2014/main" id="{DED3AFEB-71D5-4C10-AA7B-BF33AE801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8399259" y="4638234"/>
                <a:ext cx="10551977" cy="3048193"/>
              </a:xfrm>
              <a:prstGeom prst="rect">
                <a:avLst/>
              </a:prstGeom>
            </p:spPr>
          </p:pic>
        </p:grpSp>
        <p:pic>
          <p:nvPicPr>
            <p:cNvPr id="188" name="Object 78">
              <a:extLst>
                <a:ext uri="{FF2B5EF4-FFF2-40B4-BE49-F238E27FC236}">
                  <a16:creationId xmlns:a16="http://schemas.microsoft.com/office/drawing/2014/main" id="{DA4F567C-C33D-4D04-9CE0-4BEAE082E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41811" y="5351081"/>
              <a:ext cx="8573238" cy="2545650"/>
            </a:xfrm>
            <a:prstGeom prst="rect">
              <a:avLst/>
            </a:prstGeom>
          </p:spPr>
        </p:pic>
      </p:grpSp>
      <p:pic>
        <p:nvPicPr>
          <p:cNvPr id="190" name="Object 80">
            <a:extLst>
              <a:ext uri="{FF2B5EF4-FFF2-40B4-BE49-F238E27FC236}">
                <a16:creationId xmlns:a16="http://schemas.microsoft.com/office/drawing/2014/main" id="{07E6AB7A-576A-41BF-9310-43544F3F4647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2018257" y="21780299"/>
            <a:ext cx="10506069" cy="4300477"/>
          </a:xfrm>
          <a:prstGeom prst="rect">
            <a:avLst/>
          </a:prstGeom>
        </p:spPr>
      </p:pic>
      <p:pic>
        <p:nvPicPr>
          <p:cNvPr id="191" name="Object 81">
            <a:extLst>
              <a:ext uri="{FF2B5EF4-FFF2-40B4-BE49-F238E27FC236}">
                <a16:creationId xmlns:a16="http://schemas.microsoft.com/office/drawing/2014/main" id="{3FCCDE51-9E69-45E7-AFEF-723A6EE5DD58}"/>
              </a:ext>
            </a:extLst>
          </p:cNvPr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026400" y="20382804"/>
            <a:ext cx="7543939" cy="2744948"/>
          </a:xfrm>
          <a:prstGeom prst="rect">
            <a:avLst/>
          </a:prstGeom>
        </p:spPr>
      </p:pic>
      <p:grpSp>
        <p:nvGrpSpPr>
          <p:cNvPr id="192" name="그룹 1023">
            <a:extLst>
              <a:ext uri="{FF2B5EF4-FFF2-40B4-BE49-F238E27FC236}">
                <a16:creationId xmlns:a16="http://schemas.microsoft.com/office/drawing/2014/main" id="{8EB4AB8D-4930-4CEB-9637-3939A1D828F5}"/>
              </a:ext>
            </a:extLst>
          </p:cNvPr>
          <p:cNvGrpSpPr/>
          <p:nvPr/>
        </p:nvGrpSpPr>
        <p:grpSpPr>
          <a:xfrm>
            <a:off x="5764004" y="25678697"/>
            <a:ext cx="15604470" cy="530389"/>
            <a:chOff x="5764005" y="25678693"/>
            <a:chExt cx="15604470" cy="530390"/>
          </a:xfrm>
        </p:grpSpPr>
        <p:pic>
          <p:nvPicPr>
            <p:cNvPr id="193" name="Object 83">
              <a:extLst>
                <a:ext uri="{FF2B5EF4-FFF2-40B4-BE49-F238E27FC236}">
                  <a16:creationId xmlns:a16="http://schemas.microsoft.com/office/drawing/2014/main" id="{B25E45CC-1B5C-47A8-845F-F9D57CB05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64005" y="25678693"/>
              <a:ext cx="15604470" cy="530390"/>
            </a:xfrm>
            <a:prstGeom prst="rect">
              <a:avLst/>
            </a:prstGeom>
          </p:spPr>
        </p:pic>
      </p:grpSp>
      <p:pic>
        <p:nvPicPr>
          <p:cNvPr id="194" name="Object 85">
            <a:extLst>
              <a:ext uri="{FF2B5EF4-FFF2-40B4-BE49-F238E27FC236}">
                <a16:creationId xmlns:a16="http://schemas.microsoft.com/office/drawing/2014/main" id="{AF4B21AF-809D-423A-9515-586ECF550681}"/>
              </a:ext>
            </a:extLst>
      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5219576" y="10420288"/>
            <a:ext cx="10697921" cy="3101801"/>
          </a:xfrm>
          <a:prstGeom prst="rect">
            <a:avLst/>
          </a:prstGeom>
        </p:spPr>
      </p:pic>
      <p:pic>
        <p:nvPicPr>
          <p:cNvPr id="195" name="Object 86">
            <a:extLst>
              <a:ext uri="{FF2B5EF4-FFF2-40B4-BE49-F238E27FC236}">
                <a16:creationId xmlns:a16="http://schemas.microsoft.com/office/drawing/2014/main" id="{DC689FA0-A7A4-49E8-8B3D-395AA7928C86}"/>
              </a:ext>
            </a:extLst>
          </p:cNvPr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5144862" y="9383697"/>
            <a:ext cx="10490046" cy="3101797"/>
          </a:xfrm>
          <a:prstGeom prst="rect">
            <a:avLst/>
          </a:prstGeom>
        </p:spPr>
      </p:pic>
      <p:pic>
        <p:nvPicPr>
          <p:cNvPr id="196" name="Object 87">
            <a:extLst>
              <a:ext uri="{FF2B5EF4-FFF2-40B4-BE49-F238E27FC236}">
                <a16:creationId xmlns:a16="http://schemas.microsoft.com/office/drawing/2014/main" id="{0D94D5F9-C4F1-45B9-9465-34A1622836EC}"/>
              </a:ext>
            </a:extLst>
          </p:cNvPr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6256754" y="9389457"/>
            <a:ext cx="6172417" cy="3101801"/>
          </a:xfrm>
          <a:prstGeom prst="rect">
            <a:avLst/>
          </a:prstGeom>
        </p:spPr>
      </p:pic>
      <p:pic>
        <p:nvPicPr>
          <p:cNvPr id="197" name="Object 88">
            <a:extLst>
              <a:ext uri="{FF2B5EF4-FFF2-40B4-BE49-F238E27FC236}">
                <a16:creationId xmlns:a16="http://schemas.microsoft.com/office/drawing/2014/main" id="{750E9043-FF26-4840-8663-39334C0E1C62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5148407" y="17658322"/>
            <a:ext cx="11217041" cy="3101797"/>
          </a:xfrm>
          <a:prstGeom prst="rect">
            <a:avLst/>
          </a:prstGeom>
        </p:spPr>
      </p:pic>
      <p:pic>
        <p:nvPicPr>
          <p:cNvPr id="198" name="Object 89">
            <a:extLst>
              <a:ext uri="{FF2B5EF4-FFF2-40B4-BE49-F238E27FC236}">
                <a16:creationId xmlns:a16="http://schemas.microsoft.com/office/drawing/2014/main" id="{759BD33B-2296-4E4E-A5A8-7D33F55BD012}"/>
              </a:ext>
            </a:extLst>
          </p:cNvPr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5169577" y="18725622"/>
            <a:ext cx="10010360" cy="3101797"/>
          </a:xfrm>
          <a:prstGeom prst="rect">
            <a:avLst/>
          </a:prstGeom>
        </p:spPr>
      </p:pic>
      <p:pic>
        <p:nvPicPr>
          <p:cNvPr id="199" name="Object 90">
            <a:extLst>
              <a:ext uri="{FF2B5EF4-FFF2-40B4-BE49-F238E27FC236}">
                <a16:creationId xmlns:a16="http://schemas.microsoft.com/office/drawing/2014/main" id="{251FCCA9-3E64-443F-B524-CF593BD84731}"/>
              </a:ext>
            </a:extLst>
          </p:cNvPr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25176629" y="20648762"/>
            <a:ext cx="10697933" cy="3101801"/>
          </a:xfrm>
          <a:prstGeom prst="rect">
            <a:avLst/>
          </a:prstGeom>
        </p:spPr>
      </p:pic>
      <p:pic>
        <p:nvPicPr>
          <p:cNvPr id="200" name="Object 91">
            <a:extLst>
              <a:ext uri="{FF2B5EF4-FFF2-40B4-BE49-F238E27FC236}">
                <a16:creationId xmlns:a16="http://schemas.microsoft.com/office/drawing/2014/main" id="{DB37F340-E0B9-4A72-A242-26C7DBCC491A}"/>
              </a:ext>
            </a:extLst>
          </p:cNvPr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36270860" y="18017244"/>
            <a:ext cx="11356918" cy="3101801"/>
          </a:xfrm>
          <a:prstGeom prst="rect">
            <a:avLst/>
          </a:prstGeom>
        </p:spPr>
      </p:pic>
      <p:pic>
        <p:nvPicPr>
          <p:cNvPr id="201" name="Object 92">
            <a:extLst>
              <a:ext uri="{FF2B5EF4-FFF2-40B4-BE49-F238E27FC236}">
                <a16:creationId xmlns:a16="http://schemas.microsoft.com/office/drawing/2014/main" id="{940618FC-697B-470D-864A-850823B4445E}"/>
              </a:ext>
            </a:extLst>
          </p:cNvPr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36313194" y="23836825"/>
            <a:ext cx="8912211" cy="3101797"/>
          </a:xfrm>
          <a:prstGeom prst="rect">
            <a:avLst/>
          </a:prstGeom>
        </p:spPr>
      </p:pic>
      <p:pic>
        <p:nvPicPr>
          <p:cNvPr id="202" name="Object 93">
            <a:extLst>
              <a:ext uri="{FF2B5EF4-FFF2-40B4-BE49-F238E27FC236}">
                <a16:creationId xmlns:a16="http://schemas.microsoft.com/office/drawing/2014/main" id="{F27CADEA-975F-4FB5-9A23-BFBA59557A85}"/>
              </a:ext>
            </a:extLst>
          </p:cNvPr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24976119" y="24946085"/>
            <a:ext cx="11494955" cy="3059994"/>
          </a:xfrm>
          <a:prstGeom prst="rect">
            <a:avLst/>
          </a:prstGeom>
        </p:spPr>
      </p:pic>
      <p:pic>
        <p:nvPicPr>
          <p:cNvPr id="203" name="Object 94">
            <a:extLst>
              <a:ext uri="{FF2B5EF4-FFF2-40B4-BE49-F238E27FC236}">
                <a16:creationId xmlns:a16="http://schemas.microsoft.com/office/drawing/2014/main" id="{7C1C30C2-A7ED-42D2-88BE-207249F3B787}"/>
              </a:ext>
            </a:extLst>
          </p:cNvPr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25027836" y="23879157"/>
            <a:ext cx="8897612" cy="3101797"/>
          </a:xfrm>
          <a:prstGeom prst="rect">
            <a:avLst/>
          </a:prstGeom>
        </p:spPr>
      </p:pic>
      <p:pic>
        <p:nvPicPr>
          <p:cNvPr id="204" name="Object 95">
            <a:extLst>
              <a:ext uri="{FF2B5EF4-FFF2-40B4-BE49-F238E27FC236}">
                <a16:creationId xmlns:a16="http://schemas.microsoft.com/office/drawing/2014/main" id="{1BA1CF9E-D03A-4F34-8C7B-FB3947661815}"/>
              </a:ext>
            </a:extLst>
          </p:cNvPr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6270860" y="19120114"/>
            <a:ext cx="10224858" cy="3101801"/>
          </a:xfrm>
          <a:prstGeom prst="rect">
            <a:avLst/>
          </a:prstGeom>
        </p:spPr>
      </p:pic>
      <p:pic>
        <p:nvPicPr>
          <p:cNvPr id="205" name="Object 96">
            <a:extLst>
              <a:ext uri="{FF2B5EF4-FFF2-40B4-BE49-F238E27FC236}">
                <a16:creationId xmlns:a16="http://schemas.microsoft.com/office/drawing/2014/main" id="{8CF17106-F27A-463F-991F-34588B9210E9}"/>
              </a:ext>
            </a:extLst>
          </p:cNvPr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5962906" y="11811171"/>
            <a:ext cx="5102441" cy="3198481"/>
          </a:xfrm>
          <a:prstGeom prst="rect">
            <a:avLst/>
          </a:prstGeom>
        </p:spPr>
      </p:pic>
      <p:pic>
        <p:nvPicPr>
          <p:cNvPr id="206" name="Object 97">
            <a:extLst>
              <a:ext uri="{FF2B5EF4-FFF2-40B4-BE49-F238E27FC236}">
                <a16:creationId xmlns:a16="http://schemas.microsoft.com/office/drawing/2014/main" id="{643EB39E-DDCF-48D3-BA72-1CAD3A24F33F}"/>
              </a:ext>
            </a:extLst>
          </p:cNvPr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6005238" y="9009296"/>
            <a:ext cx="6304213" cy="3198481"/>
          </a:xfrm>
          <a:prstGeom prst="rect">
            <a:avLst/>
          </a:prstGeom>
        </p:spPr>
      </p:pic>
      <p:pic>
        <p:nvPicPr>
          <p:cNvPr id="207" name="Object 98">
            <a:extLst>
              <a:ext uri="{FF2B5EF4-FFF2-40B4-BE49-F238E27FC236}">
                <a16:creationId xmlns:a16="http://schemas.microsoft.com/office/drawing/2014/main" id="{A308A031-3FE3-47E6-9D88-076BCDC8566E}"/>
              </a:ext>
            </a:extLst>
          </p:cNvPr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36270862" y="24934509"/>
            <a:ext cx="12949108" cy="3046588"/>
          </a:xfrm>
          <a:prstGeom prst="rect">
            <a:avLst/>
          </a:prstGeom>
        </p:spPr>
      </p:pic>
      <p:pic>
        <p:nvPicPr>
          <p:cNvPr id="208" name="Object 99">
            <a:extLst>
              <a:ext uri="{FF2B5EF4-FFF2-40B4-BE49-F238E27FC236}">
                <a16:creationId xmlns:a16="http://schemas.microsoft.com/office/drawing/2014/main" id="{FFA4171C-D746-4A39-A177-10562194148D}"/>
              </a:ext>
            </a:extLst>
          </p:cNvPr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25168143" y="19680362"/>
            <a:ext cx="10736376" cy="3101797"/>
          </a:xfrm>
          <a:prstGeom prst="rect">
            <a:avLst/>
          </a:prstGeom>
        </p:spPr>
      </p:pic>
      <p:pic>
        <p:nvPicPr>
          <p:cNvPr id="209" name="Object 100">
            <a:extLst>
              <a:ext uri="{FF2B5EF4-FFF2-40B4-BE49-F238E27FC236}">
                <a16:creationId xmlns:a16="http://schemas.microsoft.com/office/drawing/2014/main" id="{0412442D-B47C-4AF4-A8BB-B336270A82C6}"/>
              </a:ext>
            </a:extLst>
          </p:cNvPr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6019343" y="18806498"/>
            <a:ext cx="8107445" cy="2712297"/>
          </a:xfrm>
          <a:prstGeom prst="rect">
            <a:avLst/>
          </a:prstGeom>
        </p:spPr>
      </p:pic>
      <p:pic>
        <p:nvPicPr>
          <p:cNvPr id="210" name="Object 101">
            <a:extLst>
              <a:ext uri="{FF2B5EF4-FFF2-40B4-BE49-F238E27FC236}">
                <a16:creationId xmlns:a16="http://schemas.microsoft.com/office/drawing/2014/main" id="{0593D98A-C3C8-44B1-B268-F96CE3606BF1}"/>
              </a:ext>
            </a:extLst>
          </p:cNvPr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991124" y="14808656"/>
            <a:ext cx="6854837" cy="3207460"/>
          </a:xfrm>
          <a:prstGeom prst="rect">
            <a:avLst/>
          </a:prstGeom>
        </p:spPr>
      </p:pic>
      <p:pic>
        <p:nvPicPr>
          <p:cNvPr id="211" name="Object 102">
            <a:extLst>
              <a:ext uri="{FF2B5EF4-FFF2-40B4-BE49-F238E27FC236}">
                <a16:creationId xmlns:a16="http://schemas.microsoft.com/office/drawing/2014/main" id="{EE3E3183-1A96-460C-875A-C5C0B924A579}"/>
              </a:ext>
            </a:extLst>
          </p:cNvPr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6096953" y="15963946"/>
            <a:ext cx="6914195" cy="2669188"/>
          </a:xfrm>
          <a:prstGeom prst="rect">
            <a:avLst/>
          </a:prstGeom>
        </p:spPr>
      </p:pic>
      <p:grpSp>
        <p:nvGrpSpPr>
          <p:cNvPr id="212" name="그룹 1024">
            <a:extLst>
              <a:ext uri="{FF2B5EF4-FFF2-40B4-BE49-F238E27FC236}">
                <a16:creationId xmlns:a16="http://schemas.microsoft.com/office/drawing/2014/main" id="{C205523E-FF86-4E0B-A16B-56BE0949916D}"/>
              </a:ext>
            </a:extLst>
          </p:cNvPr>
          <p:cNvGrpSpPr/>
          <p:nvPr/>
        </p:nvGrpSpPr>
        <p:grpSpPr>
          <a:xfrm>
            <a:off x="13461926" y="15357512"/>
            <a:ext cx="7442253" cy="1907359"/>
            <a:chOff x="13461925" y="15357509"/>
            <a:chExt cx="7442253" cy="1907360"/>
          </a:xfrm>
        </p:grpSpPr>
        <p:pic>
          <p:nvPicPr>
            <p:cNvPr id="213" name="Object 104">
              <a:extLst>
                <a:ext uri="{FF2B5EF4-FFF2-40B4-BE49-F238E27FC236}">
                  <a16:creationId xmlns:a16="http://schemas.microsoft.com/office/drawing/2014/main" id="{52856ECF-C1A5-4267-9D3C-EB12BBFFC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461925" y="15357509"/>
              <a:ext cx="7442253" cy="1907360"/>
            </a:xfrm>
            <a:prstGeom prst="rect">
              <a:avLst/>
            </a:prstGeom>
          </p:spPr>
        </p:pic>
      </p:grpSp>
      <p:pic>
        <p:nvPicPr>
          <p:cNvPr id="214" name="Object 107">
            <a:extLst>
              <a:ext uri="{FF2B5EF4-FFF2-40B4-BE49-F238E27FC236}">
                <a16:creationId xmlns:a16="http://schemas.microsoft.com/office/drawing/2014/main" id="{6C294539-6E31-4721-B535-C47E52F687FB}"/>
              </a:ext>
            </a:extLst>
          </p:cNvPr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36270860" y="20260716"/>
            <a:ext cx="10378838" cy="3101801"/>
          </a:xfrm>
          <a:prstGeom prst="rect">
            <a:avLst/>
          </a:prstGeom>
        </p:spPr>
      </p:pic>
      <p:grpSp>
        <p:nvGrpSpPr>
          <p:cNvPr id="215" name="그룹 1025">
            <a:extLst>
              <a:ext uri="{FF2B5EF4-FFF2-40B4-BE49-F238E27FC236}">
                <a16:creationId xmlns:a16="http://schemas.microsoft.com/office/drawing/2014/main" id="{52D04FC0-8244-4200-9479-D42E4AB0BA78}"/>
              </a:ext>
            </a:extLst>
          </p:cNvPr>
          <p:cNvGrpSpPr/>
          <p:nvPr/>
        </p:nvGrpSpPr>
        <p:grpSpPr>
          <a:xfrm>
            <a:off x="13402408" y="9600253"/>
            <a:ext cx="7473551" cy="2817658"/>
            <a:chOff x="13402406" y="9600249"/>
            <a:chExt cx="7473551" cy="2817659"/>
          </a:xfrm>
        </p:grpSpPr>
        <p:pic>
          <p:nvPicPr>
            <p:cNvPr id="216" name="Object 109">
              <a:extLst>
                <a:ext uri="{FF2B5EF4-FFF2-40B4-BE49-F238E27FC236}">
                  <a16:creationId xmlns:a16="http://schemas.microsoft.com/office/drawing/2014/main" id="{357EFFF4-C77B-45F1-9EB6-4234F505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402406" y="9600249"/>
              <a:ext cx="7473551" cy="2817659"/>
            </a:xfrm>
            <a:prstGeom prst="rect">
              <a:avLst/>
            </a:prstGeom>
          </p:spPr>
        </p:pic>
      </p:grpSp>
      <p:grpSp>
        <p:nvGrpSpPr>
          <p:cNvPr id="217" name="그룹 1026">
            <a:extLst>
              <a:ext uri="{FF2B5EF4-FFF2-40B4-BE49-F238E27FC236}">
                <a16:creationId xmlns:a16="http://schemas.microsoft.com/office/drawing/2014/main" id="{06B604BD-D5F1-4453-A2D2-53D812353FEB}"/>
              </a:ext>
            </a:extLst>
          </p:cNvPr>
          <p:cNvGrpSpPr/>
          <p:nvPr/>
        </p:nvGrpSpPr>
        <p:grpSpPr>
          <a:xfrm>
            <a:off x="5767197" y="22415135"/>
            <a:ext cx="15690116" cy="3757060"/>
            <a:chOff x="5767195" y="22415136"/>
            <a:chExt cx="15690117" cy="3757060"/>
          </a:xfrm>
        </p:grpSpPr>
        <p:pic>
          <p:nvPicPr>
            <p:cNvPr id="218" name="Object 112">
              <a:extLst>
                <a:ext uri="{FF2B5EF4-FFF2-40B4-BE49-F238E27FC236}">
                  <a16:creationId xmlns:a16="http://schemas.microsoft.com/office/drawing/2014/main" id="{ED41801C-3B85-48CB-AE4E-E4DCF1717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767195" y="22415136"/>
              <a:ext cx="15690117" cy="3757060"/>
            </a:xfrm>
            <a:prstGeom prst="rect">
              <a:avLst/>
            </a:prstGeom>
          </p:spPr>
        </p:pic>
      </p:grpSp>
      <p:grpSp>
        <p:nvGrpSpPr>
          <p:cNvPr id="219" name="그룹 1027">
            <a:extLst>
              <a:ext uri="{FF2B5EF4-FFF2-40B4-BE49-F238E27FC236}">
                <a16:creationId xmlns:a16="http://schemas.microsoft.com/office/drawing/2014/main" id="{706CB6EB-77F7-498F-9990-F2AE121FE216}"/>
              </a:ext>
            </a:extLst>
          </p:cNvPr>
          <p:cNvGrpSpPr/>
          <p:nvPr/>
        </p:nvGrpSpPr>
        <p:grpSpPr>
          <a:xfrm>
            <a:off x="5761615" y="21773354"/>
            <a:ext cx="15723918" cy="1519308"/>
            <a:chOff x="5761617" y="21773353"/>
            <a:chExt cx="15723916" cy="1519310"/>
          </a:xfrm>
        </p:grpSpPr>
        <p:pic>
          <p:nvPicPr>
            <p:cNvPr id="220" name="Object 115">
              <a:extLst>
                <a:ext uri="{FF2B5EF4-FFF2-40B4-BE49-F238E27FC236}">
                  <a16:creationId xmlns:a16="http://schemas.microsoft.com/office/drawing/2014/main" id="{B157F5CE-01C8-43AB-8E0C-C4A60AEB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761617" y="21773353"/>
              <a:ext cx="15723916" cy="1519310"/>
            </a:xfrm>
            <a:prstGeom prst="rect">
              <a:avLst/>
            </a:prstGeom>
          </p:spPr>
        </p:pic>
      </p:grpSp>
      <p:grpSp>
        <p:nvGrpSpPr>
          <p:cNvPr id="221" name="그룹 1028">
            <a:extLst>
              <a:ext uri="{FF2B5EF4-FFF2-40B4-BE49-F238E27FC236}">
                <a16:creationId xmlns:a16="http://schemas.microsoft.com/office/drawing/2014/main" id="{96257147-8CFB-4431-989B-A294F714BE2F}"/>
              </a:ext>
            </a:extLst>
          </p:cNvPr>
          <p:cNvGrpSpPr/>
          <p:nvPr/>
        </p:nvGrpSpPr>
        <p:grpSpPr>
          <a:xfrm>
            <a:off x="13636736" y="23390472"/>
            <a:ext cx="7239221" cy="2563621"/>
            <a:chOff x="13636738" y="23390471"/>
            <a:chExt cx="7239219" cy="2563622"/>
          </a:xfrm>
        </p:grpSpPr>
        <p:pic>
          <p:nvPicPr>
            <p:cNvPr id="222" name="Object 118">
              <a:extLst>
                <a:ext uri="{FF2B5EF4-FFF2-40B4-BE49-F238E27FC236}">
                  <a16:creationId xmlns:a16="http://schemas.microsoft.com/office/drawing/2014/main" id="{A48F98DA-6854-47D6-B14E-283C377A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636738" y="23390471"/>
              <a:ext cx="7239219" cy="2563622"/>
            </a:xfrm>
            <a:prstGeom prst="rect">
              <a:avLst/>
            </a:prstGeom>
          </p:spPr>
        </p:pic>
      </p:grpSp>
      <p:grpSp>
        <p:nvGrpSpPr>
          <p:cNvPr id="223" name="그룹 1029">
            <a:extLst>
              <a:ext uri="{FF2B5EF4-FFF2-40B4-BE49-F238E27FC236}">
                <a16:creationId xmlns:a16="http://schemas.microsoft.com/office/drawing/2014/main" id="{436C6373-626F-4492-8976-F9D0C86F65CB}"/>
              </a:ext>
            </a:extLst>
          </p:cNvPr>
          <p:cNvGrpSpPr/>
          <p:nvPr/>
        </p:nvGrpSpPr>
        <p:grpSpPr>
          <a:xfrm>
            <a:off x="13466508" y="19059757"/>
            <a:ext cx="7409451" cy="2446328"/>
            <a:chOff x="13466508" y="19059756"/>
            <a:chExt cx="7409450" cy="2446329"/>
          </a:xfrm>
        </p:grpSpPr>
        <p:pic>
          <p:nvPicPr>
            <p:cNvPr id="224" name="Object 121">
              <a:extLst>
                <a:ext uri="{FF2B5EF4-FFF2-40B4-BE49-F238E27FC236}">
                  <a16:creationId xmlns:a16="http://schemas.microsoft.com/office/drawing/2014/main" id="{7099B178-C654-4BA3-8947-03D3990F0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466508" y="19059756"/>
              <a:ext cx="7409450" cy="2446329"/>
            </a:xfrm>
            <a:prstGeom prst="rect">
              <a:avLst/>
            </a:prstGeom>
          </p:spPr>
        </p:pic>
      </p:grpSp>
      <p:grpSp>
        <p:nvGrpSpPr>
          <p:cNvPr id="225" name="그룹 1030">
            <a:extLst>
              <a:ext uri="{FF2B5EF4-FFF2-40B4-BE49-F238E27FC236}">
                <a16:creationId xmlns:a16="http://schemas.microsoft.com/office/drawing/2014/main" id="{552B932D-8D4B-4B70-B4D1-C3A9D543A82C}"/>
              </a:ext>
            </a:extLst>
          </p:cNvPr>
          <p:cNvGrpSpPr/>
          <p:nvPr/>
        </p:nvGrpSpPr>
        <p:grpSpPr>
          <a:xfrm>
            <a:off x="5761615" y="15158308"/>
            <a:ext cx="7641018" cy="2314124"/>
            <a:chOff x="5761617" y="15158310"/>
            <a:chExt cx="7641016" cy="2314124"/>
          </a:xfrm>
        </p:grpSpPr>
        <p:pic>
          <p:nvPicPr>
            <p:cNvPr id="226" name="Object 124">
              <a:extLst>
                <a:ext uri="{FF2B5EF4-FFF2-40B4-BE49-F238E27FC236}">
                  <a16:creationId xmlns:a16="http://schemas.microsoft.com/office/drawing/2014/main" id="{3EEC46C6-4071-4B52-8907-C75651E93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761617" y="15158310"/>
              <a:ext cx="7641016" cy="2314124"/>
            </a:xfrm>
            <a:prstGeom prst="rect">
              <a:avLst/>
            </a:prstGeom>
          </p:spPr>
        </p:pic>
      </p:grpSp>
      <p:grpSp>
        <p:nvGrpSpPr>
          <p:cNvPr id="227" name="그룹 1031">
            <a:extLst>
              <a:ext uri="{FF2B5EF4-FFF2-40B4-BE49-F238E27FC236}">
                <a16:creationId xmlns:a16="http://schemas.microsoft.com/office/drawing/2014/main" id="{ADEBF6B9-0EE1-4650-B089-2005454F5CC4}"/>
              </a:ext>
            </a:extLst>
          </p:cNvPr>
          <p:cNvGrpSpPr/>
          <p:nvPr/>
        </p:nvGrpSpPr>
        <p:grpSpPr>
          <a:xfrm>
            <a:off x="5723747" y="20766354"/>
            <a:ext cx="8888914" cy="1088959"/>
            <a:chOff x="5723747" y="20766352"/>
            <a:chExt cx="8888912" cy="1088960"/>
          </a:xfrm>
        </p:grpSpPr>
        <p:pic>
          <p:nvPicPr>
            <p:cNvPr id="228" name="Object 127">
              <a:extLst>
                <a:ext uri="{FF2B5EF4-FFF2-40B4-BE49-F238E27FC236}">
                  <a16:creationId xmlns:a16="http://schemas.microsoft.com/office/drawing/2014/main" id="{F7D2B8B1-A76C-4C60-89CF-7B222479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723747" y="20766352"/>
              <a:ext cx="8888912" cy="1088960"/>
            </a:xfrm>
            <a:prstGeom prst="rect">
              <a:avLst/>
            </a:prstGeom>
          </p:spPr>
        </p:pic>
      </p:grpSp>
      <p:grpSp>
        <p:nvGrpSpPr>
          <p:cNvPr id="229" name="그룹 1032">
            <a:extLst>
              <a:ext uri="{FF2B5EF4-FFF2-40B4-BE49-F238E27FC236}">
                <a16:creationId xmlns:a16="http://schemas.microsoft.com/office/drawing/2014/main" id="{AC579CFA-64A5-496D-9236-2CC857F0BB4C}"/>
              </a:ext>
            </a:extLst>
          </p:cNvPr>
          <p:cNvGrpSpPr/>
          <p:nvPr/>
        </p:nvGrpSpPr>
        <p:grpSpPr>
          <a:xfrm>
            <a:off x="5770027" y="21773359"/>
            <a:ext cx="15715510" cy="4688905"/>
            <a:chOff x="5770023" y="21871823"/>
            <a:chExt cx="15811006" cy="4590436"/>
          </a:xfrm>
        </p:grpSpPr>
        <p:pic>
          <p:nvPicPr>
            <p:cNvPr id="230" name="Object 130">
              <a:extLst>
                <a:ext uri="{FF2B5EF4-FFF2-40B4-BE49-F238E27FC236}">
                  <a16:creationId xmlns:a16="http://schemas.microsoft.com/office/drawing/2014/main" id="{E6514953-C6CE-4C80-8367-7FC2AD0B6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70023" y="21871823"/>
              <a:ext cx="15811006" cy="4590436"/>
            </a:xfrm>
            <a:prstGeom prst="rect">
              <a:avLst/>
            </a:prstGeom>
          </p:spPr>
        </p:pic>
      </p:grpSp>
      <p:grpSp>
        <p:nvGrpSpPr>
          <p:cNvPr id="231" name="그룹 1033">
            <a:extLst>
              <a:ext uri="{FF2B5EF4-FFF2-40B4-BE49-F238E27FC236}">
                <a16:creationId xmlns:a16="http://schemas.microsoft.com/office/drawing/2014/main" id="{C5D6D38D-C6DF-4060-A40C-50BE397FFFB6}"/>
              </a:ext>
            </a:extLst>
          </p:cNvPr>
          <p:cNvGrpSpPr/>
          <p:nvPr/>
        </p:nvGrpSpPr>
        <p:grpSpPr>
          <a:xfrm>
            <a:off x="36749947" y="17815919"/>
            <a:ext cx="11575322" cy="4636174"/>
            <a:chOff x="36749944" y="17815915"/>
            <a:chExt cx="11575321" cy="4636174"/>
          </a:xfrm>
        </p:grpSpPr>
        <p:pic>
          <p:nvPicPr>
            <p:cNvPr id="232" name="Object 133">
              <a:extLst>
                <a:ext uri="{FF2B5EF4-FFF2-40B4-BE49-F238E27FC236}">
                  <a16:creationId xmlns:a16="http://schemas.microsoft.com/office/drawing/2014/main" id="{660D6B50-82D7-4B0D-8F48-8A3A103EC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749944" y="17815915"/>
              <a:ext cx="11575321" cy="4636174"/>
            </a:xfrm>
            <a:prstGeom prst="rect">
              <a:avLst/>
            </a:prstGeom>
          </p:spPr>
        </p:pic>
      </p:grpSp>
      <p:pic>
        <p:nvPicPr>
          <p:cNvPr id="233" name="Object 135">
            <a:extLst>
              <a:ext uri="{FF2B5EF4-FFF2-40B4-BE49-F238E27FC236}">
                <a16:creationId xmlns:a16="http://schemas.microsoft.com/office/drawing/2014/main" id="{C74EFC42-A5DB-4EEE-AC57-06D3A9B66875}"/>
              </a:ext>
            </a:extLst>
          </p:cNvPr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8818509" y="21163351"/>
            <a:ext cx="11530781" cy="4335265"/>
          </a:xfrm>
          <a:prstGeom prst="rect">
            <a:avLst/>
          </a:prstGeom>
        </p:spPr>
      </p:pic>
      <p:pic>
        <p:nvPicPr>
          <p:cNvPr id="234" name="Object 136">
            <a:extLst>
              <a:ext uri="{FF2B5EF4-FFF2-40B4-BE49-F238E27FC236}">
                <a16:creationId xmlns:a16="http://schemas.microsoft.com/office/drawing/2014/main" id="{A0660C6B-9B94-48B7-AE47-FD270DF3FB94}"/>
              </a:ext>
            </a:extLst>
          </p:cNvPr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6086375" y="23885728"/>
            <a:ext cx="6893040" cy="2669192"/>
          </a:xfrm>
          <a:prstGeom prst="rect">
            <a:avLst/>
          </a:prstGeom>
        </p:spPr>
      </p:pic>
      <p:pic>
        <p:nvPicPr>
          <p:cNvPr id="235" name="Object 137">
            <a:extLst>
              <a:ext uri="{FF2B5EF4-FFF2-40B4-BE49-F238E27FC236}">
                <a16:creationId xmlns:a16="http://schemas.microsoft.com/office/drawing/2014/main" id="{1AB15BEB-22EE-4205-9922-2C6EB7FE2643}"/>
              </a:ext>
            </a:extLst>
          </p:cNvPr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6142401" y="24693346"/>
            <a:ext cx="6747187" cy="2669192"/>
          </a:xfrm>
          <a:prstGeom prst="rect">
            <a:avLst/>
          </a:prstGeom>
        </p:spPr>
      </p:pic>
      <p:pic>
        <p:nvPicPr>
          <p:cNvPr id="236" name="Object 138">
            <a:extLst>
              <a:ext uri="{FF2B5EF4-FFF2-40B4-BE49-F238E27FC236}">
                <a16:creationId xmlns:a16="http://schemas.microsoft.com/office/drawing/2014/main" id="{DC8C1D00-EF32-4C50-AA61-E8ED5CC4BE70}"/>
              </a:ext>
            </a:extLst>
          </p:cNvPr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6064792" y="23097447"/>
            <a:ext cx="7911313" cy="2669192"/>
          </a:xfrm>
          <a:prstGeom prst="rect">
            <a:avLst/>
          </a:prstGeom>
        </p:spPr>
      </p:pic>
      <p:grpSp>
        <p:nvGrpSpPr>
          <p:cNvPr id="237" name="그룹 1038">
            <a:extLst>
              <a:ext uri="{FF2B5EF4-FFF2-40B4-BE49-F238E27FC236}">
                <a16:creationId xmlns:a16="http://schemas.microsoft.com/office/drawing/2014/main" id="{890FFA35-0D06-4224-9E2A-96425A55B4C2}"/>
              </a:ext>
            </a:extLst>
          </p:cNvPr>
          <p:cNvGrpSpPr/>
          <p:nvPr/>
        </p:nvGrpSpPr>
        <p:grpSpPr>
          <a:xfrm>
            <a:off x="15068829" y="20473658"/>
            <a:ext cx="3101150" cy="1224388"/>
            <a:chOff x="15068829" y="20473653"/>
            <a:chExt cx="3101149" cy="1224389"/>
          </a:xfrm>
        </p:grpSpPr>
        <p:grpSp>
          <p:nvGrpSpPr>
            <p:cNvPr id="238" name="그룹 1039">
              <a:extLst>
                <a:ext uri="{FF2B5EF4-FFF2-40B4-BE49-F238E27FC236}">
                  <a16:creationId xmlns:a16="http://schemas.microsoft.com/office/drawing/2014/main" id="{6153BCD0-2893-4CFF-90AD-65AD02B9B241}"/>
                </a:ext>
              </a:extLst>
            </p:cNvPr>
            <p:cNvGrpSpPr/>
            <p:nvPr/>
          </p:nvGrpSpPr>
          <p:grpSpPr>
            <a:xfrm>
              <a:off x="11163019" y="15166923"/>
              <a:ext cx="2297338" cy="907030"/>
              <a:chOff x="11163019" y="15166923"/>
              <a:chExt cx="2297338" cy="907030"/>
            </a:xfrm>
          </p:grpSpPr>
          <p:pic>
            <p:nvPicPr>
              <p:cNvPr id="240" name="Object 153">
                <a:extLst>
                  <a:ext uri="{FF2B5EF4-FFF2-40B4-BE49-F238E27FC236}">
                    <a16:creationId xmlns:a16="http://schemas.microsoft.com/office/drawing/2014/main" id="{A2D941A7-B2E4-439E-8D58-EA6479FB0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11163019" y="15166923"/>
                <a:ext cx="2297338" cy="907030"/>
              </a:xfrm>
              <a:prstGeom prst="rect">
                <a:avLst/>
              </a:prstGeom>
            </p:spPr>
          </p:pic>
        </p:grpSp>
        <p:pic>
          <p:nvPicPr>
            <p:cNvPr id="239" name="Object 155">
              <a:extLst>
                <a:ext uri="{FF2B5EF4-FFF2-40B4-BE49-F238E27FC236}">
                  <a16:creationId xmlns:a16="http://schemas.microsoft.com/office/drawing/2014/main" id="{F49D059C-F9A6-4133-B4EE-0400B7717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986725" y="14518657"/>
              <a:ext cx="3985085" cy="3032979"/>
            </a:xfrm>
            <a:prstGeom prst="rect">
              <a:avLst/>
            </a:prstGeom>
          </p:spPr>
        </p:pic>
      </p:grpSp>
      <p:pic>
        <p:nvPicPr>
          <p:cNvPr id="241" name="Object 163">
            <a:extLst>
              <a:ext uri="{FF2B5EF4-FFF2-40B4-BE49-F238E27FC236}">
                <a16:creationId xmlns:a16="http://schemas.microsoft.com/office/drawing/2014/main" id="{E8B3C624-B348-4E6D-8006-B5ECEA614C7C}"/>
              </a:ext>
            </a:extLst>
          </p:cNvPr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36270860" y="10381048"/>
            <a:ext cx="13486544" cy="3101801"/>
          </a:xfrm>
          <a:prstGeom prst="rect">
            <a:avLst/>
          </a:prstGeom>
        </p:spPr>
      </p:pic>
      <p:grpSp>
        <p:nvGrpSpPr>
          <p:cNvPr id="242" name="그룹 1042">
            <a:extLst>
              <a:ext uri="{FF2B5EF4-FFF2-40B4-BE49-F238E27FC236}">
                <a16:creationId xmlns:a16="http://schemas.microsoft.com/office/drawing/2014/main" id="{03F98F7F-8898-4812-8FD7-98FDDD2A823E}"/>
              </a:ext>
            </a:extLst>
          </p:cNvPr>
          <p:cNvGrpSpPr/>
          <p:nvPr/>
        </p:nvGrpSpPr>
        <p:grpSpPr>
          <a:xfrm>
            <a:off x="25147217" y="13496838"/>
            <a:ext cx="23135477" cy="2878168"/>
            <a:chOff x="25147216" y="13496839"/>
            <a:chExt cx="23135476" cy="2878168"/>
          </a:xfrm>
        </p:grpSpPr>
        <p:pic>
          <p:nvPicPr>
            <p:cNvPr id="243" name="Object 165">
              <a:extLst>
                <a:ext uri="{FF2B5EF4-FFF2-40B4-BE49-F238E27FC236}">
                  <a16:creationId xmlns:a16="http://schemas.microsoft.com/office/drawing/2014/main" id="{F81037FD-3571-44C3-B064-A06BB76B2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5147216" y="13496839"/>
              <a:ext cx="23135476" cy="2878168"/>
            </a:xfrm>
            <a:prstGeom prst="rect">
              <a:avLst/>
            </a:prstGeom>
          </p:spPr>
        </p:pic>
      </p:grpSp>
      <p:grpSp>
        <p:nvGrpSpPr>
          <p:cNvPr id="244" name="그룹 1043">
            <a:extLst>
              <a:ext uri="{FF2B5EF4-FFF2-40B4-BE49-F238E27FC236}">
                <a16:creationId xmlns:a16="http://schemas.microsoft.com/office/drawing/2014/main" id="{FFDDCEDF-82D4-49A9-9C3A-5A6F2D5EB6A8}"/>
              </a:ext>
            </a:extLst>
          </p:cNvPr>
          <p:cNvGrpSpPr/>
          <p:nvPr/>
        </p:nvGrpSpPr>
        <p:grpSpPr>
          <a:xfrm>
            <a:off x="25147221" y="12291982"/>
            <a:ext cx="23139913" cy="1487149"/>
            <a:chOff x="25147216" y="12291981"/>
            <a:chExt cx="23139914" cy="1487149"/>
          </a:xfrm>
        </p:grpSpPr>
        <p:pic>
          <p:nvPicPr>
            <p:cNvPr id="245" name="Object 168">
              <a:extLst>
                <a:ext uri="{FF2B5EF4-FFF2-40B4-BE49-F238E27FC236}">
                  <a16:creationId xmlns:a16="http://schemas.microsoft.com/office/drawing/2014/main" id="{469A05B4-37A6-4DB7-A7D7-9D57FD16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147216" y="12291981"/>
              <a:ext cx="23139914" cy="1487149"/>
            </a:xfrm>
            <a:prstGeom prst="rect">
              <a:avLst/>
            </a:prstGeom>
          </p:spPr>
        </p:pic>
      </p:grpSp>
      <p:grpSp>
        <p:nvGrpSpPr>
          <p:cNvPr id="246" name="그룹 1044">
            <a:extLst>
              <a:ext uri="{FF2B5EF4-FFF2-40B4-BE49-F238E27FC236}">
                <a16:creationId xmlns:a16="http://schemas.microsoft.com/office/drawing/2014/main" id="{B7B50D90-D714-4AD3-BD08-DB8FEE5AB648}"/>
              </a:ext>
            </a:extLst>
          </p:cNvPr>
          <p:cNvGrpSpPr/>
          <p:nvPr/>
        </p:nvGrpSpPr>
        <p:grpSpPr>
          <a:xfrm>
            <a:off x="36711156" y="23905514"/>
            <a:ext cx="11554809" cy="2763970"/>
            <a:chOff x="36711156" y="23905512"/>
            <a:chExt cx="11554808" cy="2763969"/>
          </a:xfrm>
        </p:grpSpPr>
        <p:pic>
          <p:nvPicPr>
            <p:cNvPr id="247" name="Object 171">
              <a:extLst>
                <a:ext uri="{FF2B5EF4-FFF2-40B4-BE49-F238E27FC236}">
                  <a16:creationId xmlns:a16="http://schemas.microsoft.com/office/drawing/2014/main" id="{884109EE-7E7A-452F-BE7F-C9C744282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6711156" y="23905512"/>
              <a:ext cx="11554808" cy="2763969"/>
            </a:xfrm>
            <a:prstGeom prst="rect">
              <a:avLst/>
            </a:prstGeom>
          </p:spPr>
        </p:pic>
      </p:grpSp>
      <p:pic>
        <p:nvPicPr>
          <p:cNvPr id="248" name="Object 173">
            <a:extLst>
              <a:ext uri="{FF2B5EF4-FFF2-40B4-BE49-F238E27FC236}">
                <a16:creationId xmlns:a16="http://schemas.microsoft.com/office/drawing/2014/main" id="{56518912-F5AA-4942-9E64-2252EFD07C57}"/>
              </a:ext>
            </a:extLst>
          </p:cNvPr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31691812" y="11672676"/>
            <a:ext cx="10743898" cy="4335253"/>
          </a:xfrm>
          <a:prstGeom prst="rect">
            <a:avLst/>
          </a:prstGeom>
        </p:spPr>
      </p:pic>
      <p:pic>
        <p:nvPicPr>
          <p:cNvPr id="249" name="Object 174">
            <a:extLst>
              <a:ext uri="{FF2B5EF4-FFF2-40B4-BE49-F238E27FC236}">
                <a16:creationId xmlns:a16="http://schemas.microsoft.com/office/drawing/2014/main" id="{D8B95F0D-A654-4DB1-8350-FB8416326EAE}"/>
              </a:ext>
            </a:extLst>
          </p:cNvPr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25240763" y="14538842"/>
            <a:ext cx="9131249" cy="3101801"/>
          </a:xfrm>
          <a:prstGeom prst="rect">
            <a:avLst/>
          </a:prstGeom>
        </p:spPr>
      </p:pic>
      <p:pic>
        <p:nvPicPr>
          <p:cNvPr id="250" name="Object 175">
            <a:extLst>
              <a:ext uri="{FF2B5EF4-FFF2-40B4-BE49-F238E27FC236}">
                <a16:creationId xmlns:a16="http://schemas.microsoft.com/office/drawing/2014/main" id="{16DB3294-7821-42E2-B8E0-60741DCBDC3D}"/>
              </a:ext>
            </a:extLst>
          </p:cNvPr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25194269" y="13502288"/>
            <a:ext cx="8232139" cy="3101797"/>
          </a:xfrm>
          <a:prstGeom prst="rect">
            <a:avLst/>
          </a:prstGeom>
        </p:spPr>
      </p:pic>
      <p:pic>
        <p:nvPicPr>
          <p:cNvPr id="251" name="Object 176">
            <a:extLst>
              <a:ext uri="{FF2B5EF4-FFF2-40B4-BE49-F238E27FC236}">
                <a16:creationId xmlns:a16="http://schemas.microsoft.com/office/drawing/2014/main" id="{E45676C5-3DBC-4142-9302-97A1EE60DB1C}"/>
              </a:ext>
            </a:extLst>
          </p:cNvPr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36306152" y="13508002"/>
            <a:ext cx="10818503" cy="3101801"/>
          </a:xfrm>
          <a:prstGeom prst="rect">
            <a:avLst/>
          </a:prstGeom>
        </p:spPr>
      </p:pic>
      <p:pic>
        <p:nvPicPr>
          <p:cNvPr id="252" name="Object 177">
            <a:extLst>
              <a:ext uri="{FF2B5EF4-FFF2-40B4-BE49-F238E27FC236}">
                <a16:creationId xmlns:a16="http://schemas.microsoft.com/office/drawing/2014/main" id="{1F499271-A225-44BA-A369-66CF55361207}"/>
              </a:ext>
            </a:extLst>
          </p:cNvPr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36270877" y="14499618"/>
            <a:ext cx="10718761" cy="3101801"/>
          </a:xfrm>
          <a:prstGeom prst="rect">
            <a:avLst/>
          </a:prstGeom>
        </p:spPr>
      </p:pic>
      <p:grpSp>
        <p:nvGrpSpPr>
          <p:cNvPr id="253" name="그룹 1038">
            <a:extLst>
              <a:ext uri="{FF2B5EF4-FFF2-40B4-BE49-F238E27FC236}">
                <a16:creationId xmlns:a16="http://schemas.microsoft.com/office/drawing/2014/main" id="{846FFA86-511B-4F73-8E72-584FFB1F35F6}"/>
              </a:ext>
            </a:extLst>
          </p:cNvPr>
          <p:cNvGrpSpPr/>
          <p:nvPr/>
        </p:nvGrpSpPr>
        <p:grpSpPr>
          <a:xfrm>
            <a:off x="16061310" y="26189711"/>
            <a:ext cx="3101150" cy="1224388"/>
            <a:chOff x="15068829" y="20473653"/>
            <a:chExt cx="3101149" cy="1224389"/>
          </a:xfrm>
        </p:grpSpPr>
        <p:grpSp>
          <p:nvGrpSpPr>
            <p:cNvPr id="254" name="그룹 1039">
              <a:extLst>
                <a:ext uri="{FF2B5EF4-FFF2-40B4-BE49-F238E27FC236}">
                  <a16:creationId xmlns:a16="http://schemas.microsoft.com/office/drawing/2014/main" id="{21A65CD2-9CF8-4296-9D3F-516A6A6CF0C6}"/>
                </a:ext>
              </a:extLst>
            </p:cNvPr>
            <p:cNvGrpSpPr/>
            <p:nvPr/>
          </p:nvGrpSpPr>
          <p:grpSpPr>
            <a:xfrm>
              <a:off x="11163019" y="15166923"/>
              <a:ext cx="2297338" cy="907030"/>
              <a:chOff x="11163019" y="15166923"/>
              <a:chExt cx="2297338" cy="907030"/>
            </a:xfrm>
          </p:grpSpPr>
          <p:pic>
            <p:nvPicPr>
              <p:cNvPr id="256" name="Object 153">
                <a:extLst>
                  <a:ext uri="{FF2B5EF4-FFF2-40B4-BE49-F238E27FC236}">
                    <a16:creationId xmlns:a16="http://schemas.microsoft.com/office/drawing/2014/main" id="{A386052C-7D21-4243-BD5B-F42056B6C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11163019" y="15166923"/>
                <a:ext cx="2297338" cy="907030"/>
              </a:xfrm>
              <a:prstGeom prst="rect">
                <a:avLst/>
              </a:prstGeom>
            </p:spPr>
          </p:pic>
        </p:grpSp>
        <p:pic>
          <p:nvPicPr>
            <p:cNvPr id="255" name="Object 155">
              <a:extLst>
                <a:ext uri="{FF2B5EF4-FFF2-40B4-BE49-F238E27FC236}">
                  <a16:creationId xmlns:a16="http://schemas.microsoft.com/office/drawing/2014/main" id="{4EE14711-42AD-40C8-997C-110046489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986725" y="14518657"/>
              <a:ext cx="3985085" cy="3032979"/>
            </a:xfrm>
            <a:prstGeom prst="rect">
              <a:avLst/>
            </a:prstGeom>
          </p:spPr>
        </p:pic>
      </p:grpSp>
      <p:grpSp>
        <p:nvGrpSpPr>
          <p:cNvPr id="261" name="그룹 1019">
            <a:extLst>
              <a:ext uri="{FF2B5EF4-FFF2-40B4-BE49-F238E27FC236}">
                <a16:creationId xmlns:a16="http://schemas.microsoft.com/office/drawing/2014/main" id="{A32B81CD-832A-4873-85B0-CE5BF31F08D8}"/>
              </a:ext>
            </a:extLst>
          </p:cNvPr>
          <p:cNvGrpSpPr/>
          <p:nvPr/>
        </p:nvGrpSpPr>
        <p:grpSpPr>
          <a:xfrm>
            <a:off x="42185734" y="6681845"/>
            <a:ext cx="15290953" cy="4114719"/>
            <a:chOff x="42185732" y="6261098"/>
            <a:chExt cx="15290954" cy="4114720"/>
          </a:xfrm>
        </p:grpSpPr>
        <p:grpSp>
          <p:nvGrpSpPr>
            <p:cNvPr id="262" name="그룹 1020">
              <a:extLst>
                <a:ext uri="{FF2B5EF4-FFF2-40B4-BE49-F238E27FC236}">
                  <a16:creationId xmlns:a16="http://schemas.microsoft.com/office/drawing/2014/main" id="{0D339100-4F1F-47B1-B2A2-C7116DC42B78}"/>
                </a:ext>
              </a:extLst>
            </p:cNvPr>
            <p:cNvGrpSpPr/>
            <p:nvPr/>
          </p:nvGrpSpPr>
          <p:grpSpPr>
            <a:xfrm>
              <a:off x="31251274" y="4638234"/>
              <a:ext cx="10551977" cy="3048193"/>
              <a:chOff x="31251274" y="4638234"/>
              <a:chExt cx="10551977" cy="3048193"/>
            </a:xfrm>
          </p:grpSpPr>
          <p:pic>
            <p:nvPicPr>
              <p:cNvPr id="264" name="Object 70">
                <a:extLst>
                  <a:ext uri="{FF2B5EF4-FFF2-40B4-BE49-F238E27FC236}">
                    <a16:creationId xmlns:a16="http://schemas.microsoft.com/office/drawing/2014/main" id="{7ECE7643-2E92-41CB-8143-1B5F540B3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31251274" y="4638234"/>
                <a:ext cx="10551977" cy="3048193"/>
              </a:xfrm>
              <a:prstGeom prst="rect">
                <a:avLst/>
              </a:prstGeom>
            </p:spPr>
          </p:pic>
        </p:grpSp>
        <p:pic>
          <p:nvPicPr>
            <p:cNvPr id="263" name="Object 72">
              <a:extLst>
                <a:ext uri="{FF2B5EF4-FFF2-40B4-BE49-F238E27FC236}">
                  <a16:creationId xmlns:a16="http://schemas.microsoft.com/office/drawing/2014/main" id="{DCC7C98C-67FF-4F00-A2B9-C92688E9C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2280452" y="5318916"/>
              <a:ext cx="8433170" cy="2545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7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07926" y="4041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2898" y="5248873"/>
            <a:ext cx="46358262" cy="13656070"/>
            <a:chOff x="3832898" y="5248873"/>
            <a:chExt cx="46358262" cy="136560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2898" y="5248873"/>
              <a:ext cx="46358262" cy="136560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30710" y="10135239"/>
            <a:ext cx="41202282" cy="4756046"/>
            <a:chOff x="7630710" y="10135239"/>
            <a:chExt cx="41202282" cy="47560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0710" y="10135239"/>
              <a:ext cx="41202282" cy="47560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2637" y="1047821"/>
            <a:ext cx="20140909" cy="30639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43070" y="2418105"/>
            <a:ext cx="43703046" cy="46829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971170" y="5709007"/>
            <a:ext cx="12635122" cy="1591632"/>
            <a:chOff x="19971170" y="5709007"/>
            <a:chExt cx="12635122" cy="15916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57498" y="5017079"/>
              <a:ext cx="25270243" cy="318326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71170" y="5709007"/>
              <a:ext cx="12635122" cy="159163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91231" y="5283042"/>
            <a:ext cx="8152191" cy="38327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98619" y="15949449"/>
            <a:ext cx="8482821" cy="390252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428242" y="15949442"/>
            <a:ext cx="9269497" cy="390252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022050" y="15700864"/>
            <a:ext cx="8694691" cy="39025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666668" y="17243621"/>
            <a:ext cx="10298418" cy="270004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061568" y="17093849"/>
            <a:ext cx="8184768" cy="27000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4339797" y="7232746"/>
            <a:ext cx="12904077" cy="9701891"/>
            <a:chOff x="34339797" y="7232746"/>
            <a:chExt cx="12904077" cy="970189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339797" y="7232746"/>
              <a:ext cx="12904077" cy="97018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93009" y="7226993"/>
            <a:ext cx="12933106" cy="9699830"/>
            <a:chOff x="5693009" y="7226993"/>
            <a:chExt cx="12933106" cy="969983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93009" y="7226993"/>
              <a:ext cx="12933106" cy="96998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424037" y="7038883"/>
            <a:ext cx="13311441" cy="9983581"/>
            <a:chOff x="19424037" y="7038883"/>
            <a:chExt cx="13311441" cy="998358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424037" y="7038883"/>
              <a:ext cx="13311441" cy="998358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962906-1824-92DE-3437-945C93BD434E}"/>
              </a:ext>
            </a:extLst>
          </p:cNvPr>
          <p:cNvGrpSpPr/>
          <p:nvPr/>
        </p:nvGrpSpPr>
        <p:grpSpPr>
          <a:xfrm>
            <a:off x="3810000" y="18897600"/>
            <a:ext cx="21598800" cy="10099678"/>
            <a:chOff x="28592359" y="18952198"/>
            <a:chExt cx="21598800" cy="100996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592359" y="19245082"/>
              <a:ext cx="21598800" cy="8154429"/>
              <a:chOff x="28592359" y="19245082"/>
              <a:chExt cx="21598800" cy="815442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8592359" y="19245082"/>
                <a:ext cx="21598800" cy="815442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5894289" y="19499072"/>
              <a:ext cx="7086929" cy="1373609"/>
              <a:chOff x="35894289" y="19499072"/>
              <a:chExt cx="7086929" cy="137360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2440482" y="18901924"/>
                <a:ext cx="14173858" cy="2747219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5894289" y="19499072"/>
                <a:ext cx="7086929" cy="137360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855147" y="18952198"/>
              <a:ext cx="8793676" cy="3832730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472157" y="25853387"/>
              <a:ext cx="6392524" cy="3198489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649171" y="25818117"/>
              <a:ext cx="8177271" cy="3198489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0162354" y="21169991"/>
              <a:ext cx="8644898" cy="5185011"/>
              <a:chOff x="30162354" y="21169991"/>
              <a:chExt cx="8644898" cy="518501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0162354" y="21169991"/>
                <a:ext cx="8644898" cy="518501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1291878" y="21147874"/>
              <a:ext cx="7671063" cy="5206976"/>
              <a:chOff x="41291878" y="21147874"/>
              <a:chExt cx="7671063" cy="520697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41291878" y="21147874"/>
                <a:ext cx="7671063" cy="5206976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4451D28-5CAB-3BA0-F2A9-14E186403342}"/>
              </a:ext>
            </a:extLst>
          </p:cNvPr>
          <p:cNvGrpSpPr/>
          <p:nvPr/>
        </p:nvGrpSpPr>
        <p:grpSpPr>
          <a:xfrm>
            <a:off x="25858711" y="19245082"/>
            <a:ext cx="24792816" cy="8927540"/>
            <a:chOff x="3832898" y="19245082"/>
            <a:chExt cx="24792816" cy="89275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832898" y="19245082"/>
              <a:ext cx="24398953" cy="8154429"/>
              <a:chOff x="3832898" y="19245082"/>
              <a:chExt cx="24398953" cy="81544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832898" y="19245082"/>
                <a:ext cx="24398953" cy="8154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70377" y="19731895"/>
              <a:ext cx="7920874" cy="1591632"/>
              <a:chOff x="11770377" y="19731895"/>
              <a:chExt cx="7920874" cy="159163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913828" y="19039967"/>
                <a:ext cx="15841749" cy="3183263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770377" y="19731895"/>
                <a:ext cx="7920874" cy="159163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46259" y="25054283"/>
              <a:ext cx="4922933" cy="311833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328745" y="22341701"/>
              <a:ext cx="3074553" cy="2906256"/>
              <a:chOff x="4328745" y="22341701"/>
              <a:chExt cx="3074553" cy="290625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4328745" y="22341701"/>
                <a:ext cx="3074553" cy="290625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14189" y="21524702"/>
              <a:ext cx="10538932" cy="421153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915314" y="21523445"/>
              <a:ext cx="9710400" cy="422376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5477648" y="21880629"/>
              <a:ext cx="4193699" cy="4193699"/>
              <a:chOff x="15477648" y="21880629"/>
              <a:chExt cx="4193699" cy="419369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5477648" y="21880629"/>
                <a:ext cx="4193699" cy="4193699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398655" y="23231680"/>
              <a:ext cx="8632963" cy="3572311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58442" y="23231680"/>
              <a:ext cx="8504769" cy="3532541"/>
            </a:xfrm>
            <a:prstGeom prst="rect">
              <a:avLst/>
            </a:prstGeom>
          </p:spPr>
        </p:pic>
      </p:grpSp>
      <p:pic>
        <p:nvPicPr>
          <p:cNvPr id="5" name="Object 16">
            <a:extLst>
              <a:ext uri="{FF2B5EF4-FFF2-40B4-BE49-F238E27FC236}">
                <a16:creationId xmlns:a16="http://schemas.microsoft.com/office/drawing/2014/main" id="{C531799F-FD89-AFB1-8D17-0A21E1036C65}"/>
              </a:ext>
            </a:extLst>
      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FB3779-1BA8-4C28-81A1-A3ACE9EDE146}"/>
              </a:ext>
            </a:extLst>
          </p:cNvPr>
          <p:cNvSpPr txBox="1"/>
          <p:nvPr/>
        </p:nvSpPr>
        <p:spPr>
          <a:xfrm>
            <a:off x="34442400" y="20091737"/>
            <a:ext cx="7091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스트레스 지수</a:t>
            </a:r>
            <a:r>
              <a:rPr lang="en-US" altLang="ko-KR" sz="6000" b="1" dirty="0"/>
              <a:t> </a:t>
            </a:r>
            <a:r>
              <a:rPr lang="ko-KR" altLang="en-US" sz="6000" b="1" dirty="0"/>
              <a:t>분석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905497" y="6170305"/>
            <a:ext cx="22651940" cy="22120543"/>
            <a:chOff x="27905497" y="6170305"/>
            <a:chExt cx="22651940" cy="221205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05497" y="6170305"/>
              <a:ext cx="22651940" cy="221205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166492" y="24837740"/>
            <a:ext cx="9172661" cy="1591632"/>
            <a:chOff x="39166492" y="24837740"/>
            <a:chExt cx="9172661" cy="15916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84050" y="24145812"/>
              <a:ext cx="18345322" cy="318326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6492" y="24837740"/>
              <a:ext cx="9172661" cy="15916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8200" y="6199795"/>
            <a:ext cx="23745407" cy="22091053"/>
            <a:chOff x="3498200" y="6199795"/>
            <a:chExt cx="23745407" cy="220910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8200" y="6199795"/>
              <a:ext cx="23745407" cy="220910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2637" y="1047821"/>
            <a:ext cx="15626243" cy="30639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50125" y="2614989"/>
            <a:ext cx="46927778" cy="4714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05660" y="6537784"/>
            <a:ext cx="9329939" cy="1591632"/>
            <a:chOff x="4405660" y="6537784"/>
            <a:chExt cx="9329939" cy="15916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55422" y="5845856"/>
              <a:ext cx="18659878" cy="318326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05660" y="6537784"/>
              <a:ext cx="9329939" cy="159163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16948" y="6106061"/>
            <a:ext cx="11460168" cy="39025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327357" y="6585091"/>
            <a:ext cx="8946816" cy="1591632"/>
            <a:chOff x="28327357" y="6585091"/>
            <a:chExt cx="8946816" cy="15916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957837" y="5893163"/>
              <a:ext cx="17893632" cy="318326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327357" y="6585091"/>
              <a:ext cx="8946816" cy="159163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425745" y="6159157"/>
            <a:ext cx="10027084" cy="38327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275711" y="9676989"/>
            <a:ext cx="22289453" cy="10634182"/>
            <a:chOff x="4275711" y="9676989"/>
            <a:chExt cx="22289453" cy="106341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6753331" y="4475583"/>
              <a:ext cx="44578905" cy="2126836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75711" y="9676989"/>
              <a:ext cx="22289453" cy="1063418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96060" y="7918250"/>
            <a:ext cx="13542477" cy="319848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370412" y="20128898"/>
            <a:ext cx="8457280" cy="21600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409200" y="21315419"/>
            <a:ext cx="19650120" cy="77534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8391678" y="9392295"/>
            <a:ext cx="21110980" cy="8424025"/>
            <a:chOff x="28391678" y="9392295"/>
            <a:chExt cx="21110980" cy="842402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927830" y="5271924"/>
              <a:ext cx="42221960" cy="1684805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391678" y="9392295"/>
              <a:ext cx="21110980" cy="842402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697951" y="7851482"/>
            <a:ext cx="10865578" cy="319848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4218382" y="17843908"/>
            <a:ext cx="6552679" cy="216003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4651248" y="15222989"/>
            <a:ext cx="21983359" cy="91186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9103960" y="23948194"/>
            <a:ext cx="11490827" cy="52512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312229" y="21770608"/>
            <a:ext cx="7489617" cy="4676250"/>
            <a:chOff x="4312229" y="21770608"/>
            <a:chExt cx="7489617" cy="467625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12229" y="21770608"/>
              <a:ext cx="7489617" cy="46762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85480" y="21671824"/>
            <a:ext cx="7705561" cy="4775034"/>
            <a:chOff x="12185480" y="21671824"/>
            <a:chExt cx="7705561" cy="477503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185480" y="21671824"/>
              <a:ext cx="7705561" cy="47750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109264" y="21672588"/>
            <a:ext cx="6731646" cy="4774270"/>
            <a:chOff x="20109264" y="21672588"/>
            <a:chExt cx="6731646" cy="477427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109264" y="21672588"/>
              <a:ext cx="6731646" cy="477427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581857" y="26206556"/>
            <a:ext cx="7425576" cy="326650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333310" y="26209096"/>
            <a:ext cx="7425576" cy="326650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9977046" y="26209096"/>
            <a:ext cx="7604935" cy="3266502"/>
          </a:xfrm>
          <a:prstGeom prst="rect">
            <a:avLst/>
          </a:prstGeom>
        </p:spPr>
      </p:pic>
      <p:pic>
        <p:nvPicPr>
          <p:cNvPr id="2" name="Object 16">
            <a:extLst>
              <a:ext uri="{FF2B5EF4-FFF2-40B4-BE49-F238E27FC236}">
                <a16:creationId xmlns:a16="http://schemas.microsoft.com/office/drawing/2014/main" id="{2561C630-2BF8-7962-D3B2-C33064681871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2446" y="12228360"/>
            <a:ext cx="27210306" cy="16002467"/>
            <a:chOff x="4582446" y="12228360"/>
            <a:chExt cx="27210306" cy="16002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2446" y="12228360"/>
              <a:ext cx="27210306" cy="160024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40937" y="12468238"/>
            <a:ext cx="8928331" cy="1307571"/>
            <a:chOff x="5240937" y="12468238"/>
            <a:chExt cx="8928331" cy="1307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118" y="11899800"/>
              <a:ext cx="17856662" cy="261514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0937" y="12468238"/>
              <a:ext cx="8928331" cy="1307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2446" y="5594950"/>
            <a:ext cx="27210306" cy="6358846"/>
            <a:chOff x="4582446" y="5594950"/>
            <a:chExt cx="27210306" cy="63588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2446" y="5594950"/>
              <a:ext cx="27210306" cy="6358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192191" y="18949749"/>
            <a:ext cx="18342268" cy="9281078"/>
            <a:chOff x="32192191" y="18949749"/>
            <a:chExt cx="18342268" cy="92810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92191" y="18949749"/>
              <a:ext cx="18342268" cy="92810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08266" y="19184494"/>
            <a:ext cx="9151038" cy="1334282"/>
            <a:chOff x="32408266" y="19184494"/>
            <a:chExt cx="9151038" cy="13342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19838" y="18604443"/>
              <a:ext cx="18302075" cy="266856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408266" y="19184494"/>
              <a:ext cx="9151038" cy="13342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50125" y="2614989"/>
            <a:ext cx="48308442" cy="47147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70384" y="6107034"/>
            <a:ext cx="10160102" cy="1591632"/>
            <a:chOff x="5170384" y="6107034"/>
            <a:chExt cx="10160102" cy="15916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4221" y="5415106"/>
              <a:ext cx="20320203" cy="318326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0384" y="6107034"/>
              <a:ext cx="10160102" cy="15916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41402" y="5647216"/>
            <a:ext cx="11190202" cy="391357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22637" y="1054678"/>
            <a:ext cx="21726536" cy="30639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2192191" y="5627437"/>
            <a:ext cx="18342268" cy="12981064"/>
            <a:chOff x="32192191" y="5627437"/>
            <a:chExt cx="18342268" cy="1298106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192191" y="5627437"/>
              <a:ext cx="18342268" cy="1298106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731844" y="16380903"/>
            <a:ext cx="14613487" cy="326650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776388" y="20663198"/>
            <a:ext cx="8265010" cy="387561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9744183" y="24193761"/>
            <a:ext cx="8509778" cy="45931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776355" y="22440671"/>
            <a:ext cx="7995803" cy="39166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2723457" y="20978065"/>
            <a:ext cx="7268647" cy="6449548"/>
            <a:chOff x="32723457" y="20978065"/>
            <a:chExt cx="7268647" cy="644954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723457" y="20978065"/>
              <a:ext cx="7268647" cy="644954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1975618" y="18679383"/>
            <a:ext cx="11321737" cy="37851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170384" y="14064379"/>
            <a:ext cx="25004760" cy="5752204"/>
            <a:chOff x="5170384" y="14064379"/>
            <a:chExt cx="25004760" cy="575220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70384" y="14064379"/>
              <a:ext cx="25004760" cy="57522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87155" y="13946791"/>
            <a:ext cx="24787989" cy="6176588"/>
            <a:chOff x="5387155" y="13946791"/>
            <a:chExt cx="24787989" cy="617658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87155" y="13946791"/>
              <a:ext cx="24787989" cy="61765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70384" y="22059843"/>
            <a:ext cx="24897750" cy="5746858"/>
            <a:chOff x="5170384" y="22059843"/>
            <a:chExt cx="24897750" cy="574685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70384" y="22059843"/>
              <a:ext cx="24897750" cy="57468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486125" y="22059843"/>
            <a:ext cx="24814717" cy="5848386"/>
            <a:chOff x="5486125" y="22059843"/>
            <a:chExt cx="24814717" cy="58483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86125" y="22059843"/>
              <a:ext cx="24814717" cy="584838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2904352" y="18913117"/>
            <a:ext cx="7749599" cy="266919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261497" y="26439776"/>
            <a:ext cx="8492941" cy="266919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027060" y="10803230"/>
            <a:ext cx="8767531" cy="4891669"/>
            <a:chOff x="7027060" y="10803230"/>
            <a:chExt cx="8767531" cy="489166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205660" y="8003054"/>
              <a:ext cx="6495004" cy="3584562"/>
              <a:chOff x="5205660" y="8003054"/>
              <a:chExt cx="6495004" cy="358456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5205660" y="8003054"/>
                <a:ext cx="6495004" cy="358456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343355" y="10146184"/>
              <a:ext cx="6261612" cy="1480628"/>
              <a:chOff x="5343355" y="10146184"/>
              <a:chExt cx="6261612" cy="148062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5343355" y="10146184"/>
                <a:ext cx="6261612" cy="1480628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22945" y="9798924"/>
              <a:ext cx="8769024" cy="32665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865138" y="10803230"/>
            <a:ext cx="8767531" cy="4838758"/>
            <a:chOff x="15865138" y="10803230"/>
            <a:chExt cx="8767531" cy="483875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752926" y="8003054"/>
              <a:ext cx="6495004" cy="3584562"/>
              <a:chOff x="11752926" y="8003054"/>
              <a:chExt cx="6495004" cy="35845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1752926" y="8003054"/>
                <a:ext cx="6495004" cy="358456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890620" y="10087997"/>
              <a:ext cx="6261612" cy="1480628"/>
              <a:chOff x="11890620" y="10087997"/>
              <a:chExt cx="6261612" cy="148062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1890620" y="10087997"/>
                <a:ext cx="6261612" cy="1480628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673542" y="9740715"/>
              <a:ext cx="9063884" cy="326650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4703216" y="10803230"/>
            <a:ext cx="8767531" cy="4838758"/>
            <a:chOff x="24703216" y="10803230"/>
            <a:chExt cx="8767531" cy="483875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8300191" y="8003054"/>
              <a:ext cx="6495004" cy="3584562"/>
              <a:chOff x="18300191" y="8003054"/>
              <a:chExt cx="6495004" cy="3584562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8300191" y="8003054"/>
                <a:ext cx="6495004" cy="358456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8437886" y="10087997"/>
              <a:ext cx="6261612" cy="1480628"/>
              <a:chOff x="18437886" y="10087997"/>
              <a:chExt cx="6261612" cy="1480628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8437886" y="10087997"/>
                <a:ext cx="6261612" cy="1480628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327914" y="9657477"/>
              <a:ext cx="9980284" cy="329046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3541293" y="10803230"/>
            <a:ext cx="8767531" cy="4838758"/>
            <a:chOff x="33541293" y="10803230"/>
            <a:chExt cx="8767531" cy="483875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24847457" y="8003054"/>
              <a:ext cx="6495004" cy="3584562"/>
              <a:chOff x="24847457" y="8003054"/>
              <a:chExt cx="6495004" cy="3584562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24847457" y="8003054"/>
                <a:ext cx="6495004" cy="3584562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24985151" y="10087997"/>
              <a:ext cx="6261612" cy="1480628"/>
              <a:chOff x="24985151" y="10087997"/>
              <a:chExt cx="6261612" cy="1480628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4985151" y="10087997"/>
                <a:ext cx="6261612" cy="1480628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369047" y="9740715"/>
              <a:ext cx="9538505" cy="32665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060156" y="8101828"/>
            <a:ext cx="3141692" cy="2373269"/>
            <a:chOff x="7060156" y="8101828"/>
            <a:chExt cx="3141692" cy="237326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060156" y="8101828"/>
              <a:ext cx="3141692" cy="237326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671885" y="8003054"/>
            <a:ext cx="2657086" cy="2277631"/>
            <a:chOff x="13671885" y="8003054"/>
            <a:chExt cx="2657086" cy="227763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671885" y="8003054"/>
              <a:ext cx="2657086" cy="227763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0086563" y="8200601"/>
            <a:ext cx="3048048" cy="2080084"/>
            <a:chOff x="20086563" y="8200601"/>
            <a:chExt cx="3048048" cy="208008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086563" y="8200601"/>
              <a:ext cx="3048048" cy="208008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6857820" y="8117073"/>
            <a:ext cx="2693877" cy="2154015"/>
            <a:chOff x="26857820" y="8117073"/>
            <a:chExt cx="2693877" cy="215401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857820" y="8117073"/>
              <a:ext cx="2693877" cy="215401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397720" y="20590435"/>
            <a:ext cx="13166218" cy="1307571"/>
            <a:chOff x="5397720" y="20590435"/>
            <a:chExt cx="13166218" cy="130757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-1100042" y="20021997"/>
              <a:ext cx="26332437" cy="2615142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97720" y="20590435"/>
              <a:ext cx="13166218" cy="1307571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5113815" y="20038569"/>
            <a:ext cx="15135182" cy="3718845"/>
          </a:xfrm>
          <a:prstGeom prst="rect">
            <a:avLst/>
          </a:prstGeom>
        </p:spPr>
      </p:pic>
      <p:pic>
        <p:nvPicPr>
          <p:cNvPr id="2" name="Hitachi Biometric Login">
            <a:hlinkClick r:id="" action="ppaction://media"/>
            <a:extLst>
              <a:ext uri="{FF2B5EF4-FFF2-40B4-BE49-F238E27FC236}">
                <a16:creationId xmlns:a16="http://schemas.microsoft.com/office/drawing/2014/main" id="{82B9A25D-2043-4245-8567-CCC6389656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32768344" y="6662307"/>
            <a:ext cx="17416699" cy="9796893"/>
          </a:xfrm>
          <a:prstGeom prst="rect">
            <a:avLst/>
          </a:prstGeom>
        </p:spPr>
      </p:pic>
      <p:pic>
        <p:nvPicPr>
          <p:cNvPr id="4" name="Object 16">
            <a:extLst>
              <a:ext uri="{FF2B5EF4-FFF2-40B4-BE49-F238E27FC236}">
                <a16:creationId xmlns:a16="http://schemas.microsoft.com/office/drawing/2014/main" id="{EBAB4109-C115-C57A-2F8A-63C0E0F3B71D}"/>
              </a:ext>
            </a:extLst>
          </p:cNvPr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  <p:pic>
        <p:nvPicPr>
          <p:cNvPr id="84" name="Object 47">
            <a:extLst>
              <a:ext uri="{FF2B5EF4-FFF2-40B4-BE49-F238E27FC236}">
                <a16:creationId xmlns:a16="http://schemas.microsoft.com/office/drawing/2014/main" id="{AA4C472A-BBDD-4F17-B7CF-3591989772E8}"/>
              </a:ext>
            </a:extLst>
          </p:cNvPr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4745341" y="11955948"/>
            <a:ext cx="11325467" cy="3810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023" y="0"/>
            <a:ext cx="48518800" cy="28799559"/>
            <a:chOff x="2914023" y="0"/>
            <a:chExt cx="48518800" cy="28799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4023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50769" y="16377315"/>
            <a:ext cx="18268599" cy="6263032"/>
            <a:chOff x="31850769" y="16377315"/>
            <a:chExt cx="18268599" cy="62630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50769" y="16377315"/>
              <a:ext cx="18268599" cy="62630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83593" y="16546641"/>
            <a:ext cx="6779616" cy="1188109"/>
            <a:chOff x="32083593" y="16546641"/>
            <a:chExt cx="6779616" cy="1188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71334" y="16030136"/>
              <a:ext cx="13559233" cy="237621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83593" y="16546641"/>
              <a:ext cx="6779616" cy="1188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2446" y="12371969"/>
            <a:ext cx="27027277" cy="10268378"/>
            <a:chOff x="4582446" y="12371969"/>
            <a:chExt cx="27027277" cy="10268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2446" y="12371969"/>
              <a:ext cx="27027277" cy="10268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50125" y="2614989"/>
            <a:ext cx="46591256" cy="47147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22637" y="1052759"/>
            <a:ext cx="27756925" cy="30639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50769" y="5701256"/>
            <a:ext cx="18268599" cy="10413545"/>
            <a:chOff x="31850769" y="5701256"/>
            <a:chExt cx="18268599" cy="104135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850769" y="5701256"/>
              <a:ext cx="18268599" cy="1041354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654749" y="15906344"/>
            <a:ext cx="8828007" cy="37851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900319" y="14843120"/>
            <a:ext cx="7451650" cy="27000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884570" y="16874144"/>
            <a:ext cx="8924035" cy="45931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963000" y="19513879"/>
            <a:ext cx="10961085" cy="46331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632955" y="17860278"/>
            <a:ext cx="4484356" cy="4401200"/>
            <a:chOff x="33632955" y="17860278"/>
            <a:chExt cx="4484356" cy="44012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632955" y="17860278"/>
              <a:ext cx="4484356" cy="44012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82446" y="5701256"/>
            <a:ext cx="26989290" cy="6476434"/>
            <a:chOff x="4582446" y="5701256"/>
            <a:chExt cx="26989290" cy="64764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82446" y="5701256"/>
              <a:ext cx="26989290" cy="64764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49368" y="6148365"/>
            <a:ext cx="10160102" cy="1591632"/>
            <a:chOff x="4949368" y="6148365"/>
            <a:chExt cx="10160102" cy="159163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26795" y="5456438"/>
              <a:ext cx="20320203" cy="318326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49368" y="6148365"/>
              <a:ext cx="10160102" cy="159163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120385" y="5688548"/>
            <a:ext cx="11190202" cy="39135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28713" y="10859023"/>
            <a:ext cx="8767531" cy="4891669"/>
            <a:chOff x="6728713" y="10859023"/>
            <a:chExt cx="8767531" cy="489166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984644" y="8044386"/>
              <a:ext cx="6495004" cy="3584562"/>
              <a:chOff x="4984644" y="8044386"/>
              <a:chExt cx="6495004" cy="358456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984644" y="8044386"/>
                <a:ext cx="6495004" cy="358456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122339" y="10187516"/>
              <a:ext cx="6261612" cy="1480628"/>
              <a:chOff x="5122339" y="10187516"/>
              <a:chExt cx="6261612" cy="148062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122339" y="10187516"/>
                <a:ext cx="6261612" cy="1480628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01929" y="9840256"/>
              <a:ext cx="8769024" cy="32665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566791" y="10859023"/>
            <a:ext cx="8767531" cy="4838758"/>
            <a:chOff x="15566791" y="10859023"/>
            <a:chExt cx="8767531" cy="483875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531909" y="8044386"/>
              <a:ext cx="6495004" cy="3584562"/>
              <a:chOff x="11531909" y="8044386"/>
              <a:chExt cx="6495004" cy="358456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531909" y="8044386"/>
                <a:ext cx="6495004" cy="358456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669604" y="10129328"/>
              <a:ext cx="6261612" cy="1480628"/>
              <a:chOff x="11669604" y="10129328"/>
              <a:chExt cx="6261612" cy="148062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669604" y="10129328"/>
                <a:ext cx="6261612" cy="148062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52526" y="9782046"/>
              <a:ext cx="9063884" cy="32665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4404868" y="10859023"/>
            <a:ext cx="8767531" cy="4838758"/>
            <a:chOff x="24404868" y="10859023"/>
            <a:chExt cx="8767531" cy="483875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8079175" y="8044386"/>
              <a:ext cx="6495004" cy="3584562"/>
              <a:chOff x="18079175" y="8044386"/>
              <a:chExt cx="6495004" cy="358456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8079175" y="8044386"/>
                <a:ext cx="6495004" cy="358456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8216870" y="10129328"/>
              <a:ext cx="6261612" cy="1480628"/>
              <a:chOff x="18216870" y="10129328"/>
              <a:chExt cx="6261612" cy="148062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8216870" y="10129328"/>
                <a:ext cx="6261612" cy="1480628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106898" y="9698808"/>
              <a:ext cx="9980284" cy="329046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3242946" y="10859023"/>
            <a:ext cx="8767531" cy="4838758"/>
            <a:chOff x="33242946" y="10859023"/>
            <a:chExt cx="8767531" cy="483875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4626440" y="8044386"/>
              <a:ext cx="6495004" cy="3584562"/>
              <a:chOff x="24626440" y="8044386"/>
              <a:chExt cx="6495004" cy="35845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4626440" y="8044386"/>
                <a:ext cx="6495004" cy="358456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4764135" y="10129328"/>
              <a:ext cx="6261612" cy="1480628"/>
              <a:chOff x="24764135" y="10129328"/>
              <a:chExt cx="6261612" cy="148062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4764135" y="10129328"/>
                <a:ext cx="6261612" cy="1480628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287006" y="9806668"/>
              <a:ext cx="9403034" cy="320746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839140" y="8143159"/>
            <a:ext cx="3141692" cy="2373269"/>
            <a:chOff x="6839140" y="8143159"/>
            <a:chExt cx="3141692" cy="237326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39140" y="8143159"/>
              <a:ext cx="3141692" cy="237326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450869" y="8044386"/>
            <a:ext cx="2657086" cy="2277631"/>
            <a:chOff x="13450869" y="8044386"/>
            <a:chExt cx="2657086" cy="227763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450869" y="8044386"/>
              <a:ext cx="2657086" cy="227763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9865546" y="8241933"/>
            <a:ext cx="3048048" cy="2080084"/>
            <a:chOff x="19865546" y="8241933"/>
            <a:chExt cx="3048048" cy="208008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865546" y="8241933"/>
              <a:ext cx="3048048" cy="208008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043354" y="12465074"/>
            <a:ext cx="13166218" cy="1307571"/>
            <a:chOff x="5043354" y="12465074"/>
            <a:chExt cx="13166218" cy="130757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1454408" y="11896636"/>
              <a:ext cx="26332437" cy="2615142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43354" y="12465074"/>
              <a:ext cx="13166218" cy="1307571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759449" y="11913208"/>
            <a:ext cx="15135182" cy="3718845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582446" y="23427752"/>
            <a:ext cx="45536923" cy="4387194"/>
            <a:chOff x="4582446" y="23427752"/>
            <a:chExt cx="45536923" cy="438719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82446" y="23427752"/>
              <a:ext cx="45536923" cy="4387194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084856" y="24120195"/>
            <a:ext cx="8647524" cy="350872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27379037" y="8271382"/>
            <a:ext cx="1206394" cy="1944806"/>
            <a:chOff x="27379037" y="8271382"/>
            <a:chExt cx="1206394" cy="194480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379037" y="8271382"/>
              <a:ext cx="1206394" cy="194480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7063810" y="32013613"/>
            <a:ext cx="7725109" cy="4838758"/>
            <a:chOff x="17063810" y="32013613"/>
            <a:chExt cx="7725109" cy="4838758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3348984" y="23715748"/>
              <a:ext cx="4340997" cy="3584562"/>
              <a:chOff x="13348984" y="23715748"/>
              <a:chExt cx="4340997" cy="3584562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3348984" y="23715748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3359635" y="26207635"/>
              <a:ext cx="4330345" cy="1066917"/>
              <a:chOff x="13359635" y="26207635"/>
              <a:chExt cx="4330345" cy="1066917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3359635" y="26207635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257262" y="25635325"/>
              <a:ext cx="8760197" cy="2970040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13882623" y="23814521"/>
              <a:ext cx="3141692" cy="2373269"/>
              <a:chOff x="13882623" y="23814521"/>
              <a:chExt cx="3141692" cy="2373269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3882623" y="23814521"/>
                <a:ext cx="3141692" cy="2373269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36891330" y="22640347"/>
            <a:ext cx="10347893" cy="6802115"/>
            <a:chOff x="36891330" y="22640347"/>
            <a:chExt cx="10347893" cy="680211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891330" y="22640347"/>
              <a:ext cx="10347893" cy="680211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23744000" y="32013613"/>
            <a:ext cx="7725109" cy="4838758"/>
            <a:chOff x="23744000" y="32013613"/>
            <a:chExt cx="7725109" cy="4838758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8297633" y="23715748"/>
              <a:ext cx="4340997" cy="3584562"/>
              <a:chOff x="18297633" y="23715748"/>
              <a:chExt cx="4340997" cy="3584562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8297633" y="23715748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8308285" y="26207635"/>
              <a:ext cx="4330345" cy="1066917"/>
              <a:chOff x="18308285" y="26207635"/>
              <a:chExt cx="4330345" cy="1066917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8308285" y="26207635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934495" y="25635325"/>
              <a:ext cx="9036573" cy="2970040"/>
            </a:xfrm>
            <a:prstGeom prst="rect">
              <a:avLst/>
            </a:prstGeom>
          </p:spPr>
        </p:pic>
        <p:grpSp>
          <p:nvGrpSpPr>
            <p:cNvPr id="1038" name="그룹 1038"/>
            <p:cNvGrpSpPr/>
            <p:nvPr/>
          </p:nvGrpSpPr>
          <p:grpSpPr>
            <a:xfrm>
              <a:off x="19350566" y="24163653"/>
              <a:ext cx="2152686" cy="1845263"/>
              <a:chOff x="19350566" y="24163653"/>
              <a:chExt cx="2152686" cy="1845263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9350566" y="24163653"/>
                <a:ext cx="2152686" cy="1845263"/>
              </a:xfrm>
              <a:prstGeom prst="rect">
                <a:avLst/>
              </a:prstGeom>
            </p:spPr>
          </p:pic>
        </p:grpSp>
      </p:grpSp>
      <p:grpSp>
        <p:nvGrpSpPr>
          <p:cNvPr id="1039" name="그룹 1039"/>
          <p:cNvGrpSpPr/>
          <p:nvPr/>
        </p:nvGrpSpPr>
        <p:grpSpPr>
          <a:xfrm>
            <a:off x="30424095" y="32013613"/>
            <a:ext cx="7725109" cy="4838758"/>
            <a:chOff x="30424095" y="32013613"/>
            <a:chExt cx="7725109" cy="4838758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23246283" y="23715748"/>
              <a:ext cx="4340997" cy="3584562"/>
              <a:chOff x="23246283" y="23715748"/>
              <a:chExt cx="4340997" cy="3584562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23246283" y="23715748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23256935" y="26207635"/>
              <a:ext cx="4330345" cy="1066917"/>
              <a:chOff x="23256935" y="26207635"/>
              <a:chExt cx="4330345" cy="1066917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3256935" y="26207635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064628" y="25523746"/>
              <a:ext cx="9871725" cy="3067713"/>
            </a:xfrm>
            <a:prstGeom prst="rect">
              <a:avLst/>
            </a:prstGeom>
          </p:spPr>
        </p:pic>
        <p:grpSp>
          <p:nvGrpSpPr>
            <p:cNvPr id="1042" name="그룹 1042"/>
            <p:cNvGrpSpPr/>
            <p:nvPr/>
          </p:nvGrpSpPr>
          <p:grpSpPr>
            <a:xfrm>
              <a:off x="24157725" y="24131056"/>
              <a:ext cx="2469430" cy="1685217"/>
              <a:chOff x="24157725" y="24131056"/>
              <a:chExt cx="2469430" cy="1685217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24157725" y="24131056"/>
                <a:ext cx="2469430" cy="1685217"/>
              </a:xfrm>
              <a:prstGeom prst="rect">
                <a:avLst/>
              </a:prstGeom>
            </p:spPr>
          </p:pic>
        </p:grpSp>
      </p:grpSp>
      <p:grpSp>
        <p:nvGrpSpPr>
          <p:cNvPr id="1043" name="그룹 1043"/>
          <p:cNvGrpSpPr/>
          <p:nvPr/>
        </p:nvGrpSpPr>
        <p:grpSpPr>
          <a:xfrm>
            <a:off x="43841333" y="32013613"/>
            <a:ext cx="7725109" cy="4838758"/>
            <a:chOff x="43841333" y="32013613"/>
            <a:chExt cx="7725109" cy="4838758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33185786" y="23715748"/>
              <a:ext cx="4340997" cy="3584562"/>
              <a:chOff x="33185786" y="23715748"/>
              <a:chExt cx="4340997" cy="3584562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33185786" y="23715748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33196438" y="26207635"/>
              <a:ext cx="4330345" cy="1066917"/>
              <a:chOff x="33196438" y="26207635"/>
              <a:chExt cx="4330345" cy="1066917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33196438" y="26207635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0590536" y="25635325"/>
              <a:ext cx="9324223" cy="2970040"/>
            </a:xfrm>
            <a:prstGeom prst="rect">
              <a:avLst/>
            </a:prstGeom>
          </p:spPr>
        </p:pic>
        <p:grpSp>
          <p:nvGrpSpPr>
            <p:cNvPr id="1046" name="그룹 1046"/>
            <p:cNvGrpSpPr/>
            <p:nvPr/>
          </p:nvGrpSpPr>
          <p:grpSpPr>
            <a:xfrm>
              <a:off x="34620036" y="24064111"/>
              <a:ext cx="1206394" cy="1944806"/>
              <a:chOff x="34620036" y="24064111"/>
              <a:chExt cx="1206394" cy="1944806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34620036" y="24064111"/>
                <a:ext cx="1206394" cy="1944806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37104190" y="32013613"/>
            <a:ext cx="7725109" cy="4838758"/>
            <a:chOff x="37104190" y="32013613"/>
            <a:chExt cx="7725109" cy="4838758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28194933" y="23715748"/>
              <a:ext cx="4340997" cy="3584562"/>
              <a:chOff x="28194933" y="23715748"/>
              <a:chExt cx="4340997" cy="3584562"/>
            </a:xfrm>
          </p:grpSpPr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28194933" y="23715748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28205584" y="26207635"/>
              <a:ext cx="4330345" cy="1066917"/>
              <a:chOff x="28205584" y="26207635"/>
              <a:chExt cx="4330345" cy="1066917"/>
            </a:xfrm>
          </p:grpSpPr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8205584" y="26207635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5466084" y="25635325"/>
              <a:ext cx="9453666" cy="2970040"/>
            </a:xfrm>
            <a:prstGeom prst="rect">
              <a:avLst/>
            </a:prstGeom>
          </p:spPr>
        </p:pic>
        <p:grpSp>
          <p:nvGrpSpPr>
            <p:cNvPr id="1050" name="그룹 1050"/>
            <p:cNvGrpSpPr/>
            <p:nvPr/>
          </p:nvGrpSpPr>
          <p:grpSpPr>
            <a:xfrm>
              <a:off x="29382202" y="24149814"/>
              <a:ext cx="2129429" cy="1702684"/>
              <a:chOff x="29382202" y="24149814"/>
              <a:chExt cx="2129429" cy="1702684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29382202" y="24149814"/>
                <a:ext cx="2129429" cy="1702684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0464476" y="32013613"/>
            <a:ext cx="7725109" cy="4838758"/>
            <a:chOff x="50464476" y="32013613"/>
            <a:chExt cx="7725109" cy="4838758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38092232" y="23715748"/>
              <a:ext cx="4340997" cy="3584562"/>
              <a:chOff x="38092232" y="23715748"/>
              <a:chExt cx="4340997" cy="3584562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38092232" y="23715748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38102884" y="26207635"/>
              <a:ext cx="4330345" cy="1066917"/>
              <a:chOff x="38102884" y="26207635"/>
              <a:chExt cx="4330345" cy="1066917"/>
            </a:xfrm>
          </p:grpSpPr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38102884" y="26207635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5145191" y="25635325"/>
              <a:ext cx="9714322" cy="2970040"/>
            </a:xfrm>
            <a:prstGeom prst="rect">
              <a:avLst/>
            </a:prstGeom>
          </p:spPr>
        </p:pic>
        <p:grpSp>
          <p:nvGrpSpPr>
            <p:cNvPr id="1054" name="그룹 1054"/>
            <p:cNvGrpSpPr/>
            <p:nvPr/>
          </p:nvGrpSpPr>
          <p:grpSpPr>
            <a:xfrm>
              <a:off x="38969482" y="23785388"/>
              <a:ext cx="2422247" cy="2422247"/>
              <a:chOff x="38969482" y="23785388"/>
              <a:chExt cx="2422247" cy="2422247"/>
            </a:xfrm>
          </p:grpSpPr>
          <p:pic>
            <p:nvPicPr>
              <p:cNvPr id="174" name="Object 173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38969482" y="23785388"/>
                <a:ext cx="2422247" cy="2422247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55"/>
          <p:cNvGrpSpPr/>
          <p:nvPr/>
        </p:nvGrpSpPr>
        <p:grpSpPr>
          <a:xfrm>
            <a:off x="56783429" y="32014202"/>
            <a:ext cx="7725109" cy="4838758"/>
            <a:chOff x="56783429" y="32014202"/>
            <a:chExt cx="7725109" cy="4838758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42773351" y="23716184"/>
              <a:ext cx="4340997" cy="3584562"/>
              <a:chOff x="42773351" y="23716184"/>
              <a:chExt cx="4340997" cy="3584562"/>
            </a:xfrm>
          </p:grpSpPr>
          <p:pic>
            <p:nvPicPr>
              <p:cNvPr id="179" name="Object 17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42773351" y="23716184"/>
                <a:ext cx="4340997" cy="358456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42784003" y="26208071"/>
              <a:ext cx="4330345" cy="1066917"/>
              <a:chOff x="42784003" y="26208071"/>
              <a:chExt cx="4330345" cy="1066917"/>
            </a:xfrm>
          </p:grpSpPr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42784003" y="26208071"/>
                <a:ext cx="4330345" cy="1066917"/>
              </a:xfrm>
              <a:prstGeom prst="rect">
                <a:avLst/>
              </a:prstGeom>
            </p:spPr>
          </p:pic>
        </p:grpSp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664294" y="25635748"/>
              <a:ext cx="9755976" cy="2970040"/>
            </a:xfrm>
            <a:prstGeom prst="rect">
              <a:avLst/>
            </a:prstGeom>
          </p:spPr>
        </p:pic>
        <p:grpSp>
          <p:nvGrpSpPr>
            <p:cNvPr id="1058" name="그룹 1058"/>
            <p:cNvGrpSpPr/>
            <p:nvPr/>
          </p:nvGrpSpPr>
          <p:grpSpPr>
            <a:xfrm>
              <a:off x="43851538" y="23961521"/>
              <a:ext cx="2246114" cy="2246114"/>
              <a:chOff x="43851538" y="23961521"/>
              <a:chExt cx="2246114" cy="2246114"/>
            </a:xfrm>
          </p:grpSpPr>
          <p:pic>
            <p:nvPicPr>
              <p:cNvPr id="186" name="Object 185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43851538" y="23961521"/>
                <a:ext cx="2246114" cy="2246114"/>
              </a:xfrm>
              <a:prstGeom prst="rect">
                <a:avLst/>
              </a:prstGeom>
            </p:spPr>
          </p:pic>
        </p:grpSp>
      </p:grpSp>
      <p:grpSp>
        <p:nvGrpSpPr>
          <p:cNvPr id="1059" name="그룹 1059"/>
          <p:cNvGrpSpPr/>
          <p:nvPr/>
        </p:nvGrpSpPr>
        <p:grpSpPr>
          <a:xfrm>
            <a:off x="6807965" y="18923535"/>
            <a:ext cx="33285714" cy="11288881"/>
            <a:chOff x="6807965" y="18923535"/>
            <a:chExt cx="33285714" cy="11288881"/>
          </a:xfrm>
        </p:grpSpPr>
        <p:grpSp>
          <p:nvGrpSpPr>
            <p:cNvPr id="1060" name="그룹 1060"/>
            <p:cNvGrpSpPr/>
            <p:nvPr/>
          </p:nvGrpSpPr>
          <p:grpSpPr>
            <a:xfrm>
              <a:off x="5043354" y="14070325"/>
              <a:ext cx="24656893" cy="8307036"/>
              <a:chOff x="5043354" y="14070325"/>
              <a:chExt cx="24656893" cy="8307036"/>
            </a:xfrm>
          </p:grpSpPr>
          <p:pic>
            <p:nvPicPr>
              <p:cNvPr id="191" name="Object 190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5043354" y="14070325"/>
                <a:ext cx="24656893" cy="8307036"/>
              </a:xfrm>
              <a:prstGeom prst="rect">
                <a:avLst/>
              </a:prstGeom>
            </p:spPr>
          </p:pic>
        </p:grpSp>
        <p:grpSp>
          <p:nvGrpSpPr>
            <p:cNvPr id="1061" name="그룹 1061"/>
            <p:cNvGrpSpPr/>
            <p:nvPr/>
          </p:nvGrpSpPr>
          <p:grpSpPr>
            <a:xfrm>
              <a:off x="5043354" y="14018592"/>
              <a:ext cx="24656893" cy="8293794"/>
              <a:chOff x="5043354" y="14018592"/>
              <a:chExt cx="24656893" cy="8293794"/>
            </a:xfrm>
          </p:grpSpPr>
          <p:pic>
            <p:nvPicPr>
              <p:cNvPr id="194" name="Object 193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5043354" y="14018592"/>
                <a:ext cx="24656893" cy="8293794"/>
              </a:xfrm>
              <a:prstGeom prst="rect">
                <a:avLst/>
              </a:prstGeom>
            </p:spPr>
          </p:pic>
        </p:grpSp>
      </p:grpSp>
      <p:pic>
        <p:nvPicPr>
          <p:cNvPr id="2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F32A4D50-BBE4-45B9-A21C-CE658E01AD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6"/>
          <a:stretch>
            <a:fillRect/>
          </a:stretch>
        </p:blipFill>
        <p:spPr>
          <a:xfrm>
            <a:off x="32317602" y="6106629"/>
            <a:ext cx="17102668" cy="9215743"/>
          </a:xfrm>
          <a:prstGeom prst="rect">
            <a:avLst/>
          </a:prstGeom>
        </p:spPr>
      </p:pic>
      <p:pic>
        <p:nvPicPr>
          <p:cNvPr id="4" name="Object 16">
            <a:extLst>
              <a:ext uri="{FF2B5EF4-FFF2-40B4-BE49-F238E27FC236}">
                <a16:creationId xmlns:a16="http://schemas.microsoft.com/office/drawing/2014/main" id="{8720088B-F540-9F69-5E9F-627B67BD3930}"/>
              </a:ext>
            </a:extLst>
          </p:cNvPr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183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1D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2681200" y="0"/>
            <a:ext cx="48518800" cy="28799559"/>
            <a:chOff x="2681200" y="0"/>
            <a:chExt cx="48518800" cy="28799559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200" y="0"/>
              <a:ext cx="48518800" cy="28799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01" y="0"/>
            <a:ext cx="2666626" cy="28799559"/>
            <a:chOff x="-50401" y="0"/>
            <a:chExt cx="2666626" cy="28799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401" y="0"/>
              <a:ext cx="2666626" cy="28799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62137" y="2552421"/>
            <a:ext cx="44293320" cy="11476725"/>
            <a:chOff x="4662137" y="2552421"/>
            <a:chExt cx="44293320" cy="11476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2137" y="2552421"/>
              <a:ext cx="44293320" cy="11476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25037" y="189288"/>
            <a:ext cx="14831645" cy="30639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01261" y="0"/>
            <a:ext cx="106665" cy="28915220"/>
            <a:chOff x="2601261" y="0"/>
            <a:chExt cx="106665" cy="289152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1261" y="0"/>
              <a:ext cx="106665" cy="2891522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757AB27-65C6-FB9B-6025-FF9691D1A07D}"/>
              </a:ext>
            </a:extLst>
          </p:cNvPr>
          <p:cNvGrpSpPr/>
          <p:nvPr/>
        </p:nvGrpSpPr>
        <p:grpSpPr>
          <a:xfrm>
            <a:off x="27004004" y="13800834"/>
            <a:ext cx="23082739" cy="13300055"/>
            <a:chOff x="4222200" y="13800834"/>
            <a:chExt cx="23082739" cy="133000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62137" y="14399780"/>
              <a:ext cx="21522043" cy="12701109"/>
              <a:chOff x="4662137" y="14399780"/>
              <a:chExt cx="21522043" cy="127011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62137" y="14399780"/>
                <a:ext cx="21522043" cy="127011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508248" y="14682010"/>
              <a:ext cx="10969076" cy="1591632"/>
              <a:chOff x="9508248" y="14682010"/>
              <a:chExt cx="10969076" cy="159163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127598" y="13990082"/>
                <a:ext cx="21938151" cy="318326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08248" y="14682010"/>
                <a:ext cx="10969076" cy="159163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8042" y="13800834"/>
              <a:ext cx="12498423" cy="544421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1216" y="16204446"/>
              <a:ext cx="21943723" cy="383272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5090179" y="20381492"/>
              <a:ext cx="20509821" cy="6277455"/>
              <a:chOff x="5090179" y="20381492"/>
              <a:chExt cx="20509821" cy="62774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90179" y="20381492"/>
                <a:ext cx="20509821" cy="62774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953930" y="20381492"/>
              <a:ext cx="20906476" cy="6277455"/>
              <a:chOff x="4953930" y="20381492"/>
              <a:chExt cx="20906476" cy="62774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53930" y="20381492"/>
                <a:ext cx="20906476" cy="627745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22200" y="18535221"/>
              <a:ext cx="11461368" cy="38327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074454" y="2714678"/>
            <a:ext cx="21845836" cy="10853188"/>
            <a:chOff x="20074454" y="2714678"/>
            <a:chExt cx="21845836" cy="1085318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74454" y="2714678"/>
              <a:ext cx="21845836" cy="1085318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C7B99D-55AD-6803-F248-D558C2BB1CD8}"/>
              </a:ext>
            </a:extLst>
          </p:cNvPr>
          <p:cNvGrpSpPr/>
          <p:nvPr/>
        </p:nvGrpSpPr>
        <p:grpSpPr>
          <a:xfrm>
            <a:off x="4463006" y="13745239"/>
            <a:ext cx="21978394" cy="13355650"/>
            <a:chOff x="26977062" y="13745239"/>
            <a:chExt cx="21978394" cy="133556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109620" y="14399780"/>
              <a:ext cx="21845836" cy="12701109"/>
              <a:chOff x="27109620" y="14399780"/>
              <a:chExt cx="21845836" cy="127011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7109620" y="14399780"/>
                <a:ext cx="21845836" cy="1270110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3309848" y="14682010"/>
              <a:ext cx="11523147" cy="1591632"/>
              <a:chOff x="33309848" y="14682010"/>
              <a:chExt cx="11523147" cy="159163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7652162" y="13990082"/>
                <a:ext cx="23046295" cy="3183263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3309848" y="14682010"/>
                <a:ext cx="11523147" cy="159163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15561" y="13745239"/>
              <a:ext cx="15100494" cy="544421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528075" y="16185445"/>
              <a:ext cx="18535617" cy="379226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7354822" y="20532444"/>
              <a:ext cx="21344162" cy="6105500"/>
              <a:chOff x="27354822" y="20532444"/>
              <a:chExt cx="21344162" cy="610550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7354822" y="20532444"/>
                <a:ext cx="21344162" cy="610550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977062" y="18535253"/>
              <a:ext cx="11916785" cy="383272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27387310" y="20542757"/>
              <a:ext cx="21311675" cy="6116190"/>
              <a:chOff x="27387310" y="20542757"/>
              <a:chExt cx="21311675" cy="611619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7387310" y="20542757"/>
                <a:ext cx="21311675" cy="611619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457627" y="3312880"/>
            <a:ext cx="15019696" cy="1591632"/>
            <a:chOff x="5457627" y="3312880"/>
            <a:chExt cx="15019696" cy="159163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1948333" y="2620952"/>
              <a:ext cx="30039393" cy="3183263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57627" y="3312880"/>
              <a:ext cx="15019696" cy="159163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925187" y="2380183"/>
            <a:ext cx="17864369" cy="5444210"/>
          </a:xfrm>
          <a:prstGeom prst="rect">
            <a:avLst/>
          </a:prstGeom>
        </p:spPr>
      </p:pic>
      <p:pic>
        <p:nvPicPr>
          <p:cNvPr id="2" name="Object 16">
            <a:extLst>
              <a:ext uri="{FF2B5EF4-FFF2-40B4-BE49-F238E27FC236}">
                <a16:creationId xmlns:a16="http://schemas.microsoft.com/office/drawing/2014/main" id="{1197C1A9-8A13-459C-FC5C-A35D62F3FC3E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5400000">
            <a:off x="-5011775" y="4671777"/>
            <a:ext cx="14483757" cy="14343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3258</Words>
  <Application>Microsoft Office PowerPoint</Application>
  <PresentationFormat>사용자 지정</PresentationFormat>
  <Paragraphs>253</Paragraphs>
  <Slides>30</Slides>
  <Notes>25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전진혁</cp:lastModifiedBy>
  <cp:revision>37</cp:revision>
  <cp:lastPrinted>2023-08-28T01:29:14Z</cp:lastPrinted>
  <dcterms:created xsi:type="dcterms:W3CDTF">2023-08-25T16:42:36Z</dcterms:created>
  <dcterms:modified xsi:type="dcterms:W3CDTF">2023-12-14T01:13:01Z</dcterms:modified>
</cp:coreProperties>
</file>